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</p:sldMasterIdLst>
  <p:notesMasterIdLst>
    <p:notesMasterId r:id="rId12"/>
  </p:notesMasterIdLst>
  <p:handoutMasterIdLst>
    <p:handoutMasterId r:id="rId13"/>
  </p:handoutMasterIdLst>
  <p:sldIdLst>
    <p:sldId id="269" r:id="rId5"/>
    <p:sldId id="278" r:id="rId6"/>
    <p:sldId id="283" r:id="rId7"/>
    <p:sldId id="280" r:id="rId8"/>
    <p:sldId id="284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965"/>
    <a:srgbClr val="86C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BB021ECB-E5E0-4559-8547-6932920D4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4CF2C2B-73AD-432B-B1BA-5B137A911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C7599A-14FC-4AB9-88BE-8D2672CFA5A6}" type="datetime1">
              <a:rPr lang="ro-RO" smtClean="0"/>
              <a:t>04.01.2021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C4522B6-75F6-4142-8CF8-E07CFD942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A33A631-D0FF-49E5-BEA5-A81351C11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6DC40A-A0FF-4BB0-B2CF-A3A4D00A302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4843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D91328-CDB8-4357-8AA8-667BB7F60EDE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D6E128-7848-41C8-9D17-DA3B35E5052C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05810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2D6E128-7848-41C8-9D17-DA3B35E5052C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168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2D6E128-7848-41C8-9D17-DA3B35E5052C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953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26AA-FC18-4A26-A2C3-544D2EC806DB}" type="slidenum">
              <a:rPr lang="ro-RO" smtClean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0050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26AA-FC18-4A26-A2C3-544D2EC806DB}" type="slidenum">
              <a:rPr lang="ro-RO" smtClean="0"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8496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26AA-FC18-4A26-A2C3-544D2EC806DB}" type="slidenum">
              <a:rPr lang="ro-RO" smtClean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5341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26AA-FC18-4A26-A2C3-544D2EC806DB}" type="slidenum">
              <a:rPr lang="ro-RO" smtClean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6300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26AA-FC18-4A26-A2C3-544D2EC806DB}" type="slidenum">
              <a:rPr lang="ro-RO" smtClean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4128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pPr rtl="0"/>
            <a:endParaRPr lang="ro-R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0089247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o-R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8184055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rtl="0"/>
            <a:endParaRPr lang="ro-R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6535592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u pagin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DFF771E-C08F-409D-95E9-1024C4084B56}"/>
              </a:ext>
            </a:extLst>
          </p:cNvPr>
          <p:cNvSpPr/>
          <p:nvPr userDrawn="1"/>
        </p:nvSpPr>
        <p:spPr>
          <a:xfrm>
            <a:off x="0" y="-32004"/>
            <a:ext cx="12192000" cy="692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  <p:sp>
        <p:nvSpPr>
          <p:cNvPr id="13" name="Substituent imagine 12">
            <a:extLst>
              <a:ext uri="{FF2B5EF4-FFF2-40B4-BE49-F238E27FC236}">
                <a16:creationId xmlns:a16="http://schemas.microsoft.com/office/drawing/2014/main" id="{DC2FF076-3E45-4FBB-AB10-CB6A07F6B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2004"/>
            <a:ext cx="12192000" cy="69128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12" name="Dreptunghi 3">
            <a:extLst>
              <a:ext uri="{FF2B5EF4-FFF2-40B4-BE49-F238E27FC236}">
                <a16:creationId xmlns:a16="http://schemas.microsoft.com/office/drawing/2014/main" id="{63483F35-9564-4CAF-9610-9557CD25DED4}"/>
              </a:ext>
            </a:extLst>
          </p:cNvPr>
          <p:cNvSpPr/>
          <p:nvPr userDrawn="1"/>
        </p:nvSpPr>
        <p:spPr>
          <a:xfrm>
            <a:off x="0" y="-32004"/>
            <a:ext cx="2564804" cy="6922008"/>
          </a:xfrm>
          <a:custGeom>
            <a:avLst/>
            <a:gdLst>
              <a:gd name="connsiteX0" fmla="*/ 0 w 2640648"/>
              <a:gd name="connsiteY0" fmla="*/ 0 h 6859749"/>
              <a:gd name="connsiteX1" fmla="*/ 2640648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640648"/>
              <a:gd name="connsiteY0" fmla="*/ 0 h 6859749"/>
              <a:gd name="connsiteX1" fmla="*/ 1999625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046760"/>
              <a:gd name="connsiteY0" fmla="*/ 0 h 6859749"/>
              <a:gd name="connsiteX1" fmla="*/ 1999625 w 2046760"/>
              <a:gd name="connsiteY1" fmla="*/ 0 h 6859749"/>
              <a:gd name="connsiteX2" fmla="*/ 2046760 w 2046760"/>
              <a:gd name="connsiteY2" fmla="*/ 6859749 h 6859749"/>
              <a:gd name="connsiteX3" fmla="*/ 0 w 2046760"/>
              <a:gd name="connsiteY3" fmla="*/ 6859749 h 6859749"/>
              <a:gd name="connsiteX4" fmla="*/ 0 w 2046760"/>
              <a:gd name="connsiteY4" fmla="*/ 0 h 6859749"/>
              <a:gd name="connsiteX0" fmla="*/ 0 w 2567481"/>
              <a:gd name="connsiteY0" fmla="*/ 0 h 6859749"/>
              <a:gd name="connsiteX1" fmla="*/ 1999625 w 2567481"/>
              <a:gd name="connsiteY1" fmla="*/ 0 h 6859749"/>
              <a:gd name="connsiteX2" fmla="*/ 2046760 w 2567481"/>
              <a:gd name="connsiteY2" fmla="*/ 6859749 h 6859749"/>
              <a:gd name="connsiteX3" fmla="*/ 0 w 2567481"/>
              <a:gd name="connsiteY3" fmla="*/ 6859749 h 6859749"/>
              <a:gd name="connsiteX4" fmla="*/ 0 w 2567481"/>
              <a:gd name="connsiteY4" fmla="*/ 0 h 6859749"/>
              <a:gd name="connsiteX0" fmla="*/ 0 w 2606088"/>
              <a:gd name="connsiteY0" fmla="*/ 0 h 6859749"/>
              <a:gd name="connsiteX1" fmla="*/ 1999625 w 2606088"/>
              <a:gd name="connsiteY1" fmla="*/ 0 h 6859749"/>
              <a:gd name="connsiteX2" fmla="*/ 2046760 w 2606088"/>
              <a:gd name="connsiteY2" fmla="*/ 6859749 h 6859749"/>
              <a:gd name="connsiteX3" fmla="*/ 0 w 2606088"/>
              <a:gd name="connsiteY3" fmla="*/ 6859749 h 6859749"/>
              <a:gd name="connsiteX4" fmla="*/ 0 w 2606088"/>
              <a:gd name="connsiteY4" fmla="*/ 0 h 6859749"/>
              <a:gd name="connsiteX0" fmla="*/ 0 w 2600807"/>
              <a:gd name="connsiteY0" fmla="*/ 0 h 6859749"/>
              <a:gd name="connsiteX1" fmla="*/ 1980771 w 2600807"/>
              <a:gd name="connsiteY1" fmla="*/ 0 h 6859749"/>
              <a:gd name="connsiteX2" fmla="*/ 2046760 w 2600807"/>
              <a:gd name="connsiteY2" fmla="*/ 6859749 h 6859749"/>
              <a:gd name="connsiteX3" fmla="*/ 0 w 2600807"/>
              <a:gd name="connsiteY3" fmla="*/ 6859749 h 6859749"/>
              <a:gd name="connsiteX4" fmla="*/ 0 w 2600807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64804"/>
              <a:gd name="connsiteY0" fmla="*/ 0 h 6859749"/>
              <a:gd name="connsiteX1" fmla="*/ 1980771 w 2564804"/>
              <a:gd name="connsiteY1" fmla="*/ 0 h 6859749"/>
              <a:gd name="connsiteX2" fmla="*/ 2046760 w 2564804"/>
              <a:gd name="connsiteY2" fmla="*/ 6859749 h 6859749"/>
              <a:gd name="connsiteX3" fmla="*/ 0 w 2564804"/>
              <a:gd name="connsiteY3" fmla="*/ 6859749 h 6859749"/>
              <a:gd name="connsiteX4" fmla="*/ 0 w 2564804"/>
              <a:gd name="connsiteY4" fmla="*/ 0 h 68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804" h="6859749">
                <a:moveTo>
                  <a:pt x="0" y="0"/>
                </a:moveTo>
                <a:lnTo>
                  <a:pt x="1980771" y="0"/>
                </a:lnTo>
                <a:cubicBezTo>
                  <a:pt x="2005910" y="174979"/>
                  <a:pt x="3237679" y="2838634"/>
                  <a:pt x="2046760" y="6859749"/>
                </a:cubicBezTo>
                <a:lnTo>
                  <a:pt x="0" y="6859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0919C2D0-427E-4EC2-97CA-5894246E3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6594" y="3787548"/>
            <a:ext cx="7148512" cy="1382712"/>
          </a:xfrm>
        </p:spPr>
        <p:txBody>
          <a:bodyPr rtlCol="0">
            <a:normAutofit/>
          </a:bodyPr>
          <a:lstStyle>
            <a:lvl1pPr marL="0" indent="0">
              <a:buNone/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ro-RO" noProof="0"/>
              <a:t>Faceți clic pentru a adăuga subtitlul</a:t>
            </a:r>
          </a:p>
        </p:txBody>
      </p:sp>
      <p:sp>
        <p:nvSpPr>
          <p:cNvPr id="15" name="Titlu 14">
            <a:extLst>
              <a:ext uri="{FF2B5EF4-FFF2-40B4-BE49-F238E27FC236}">
                <a16:creationId xmlns:a16="http://schemas.microsoft.com/office/drawing/2014/main" id="{25FE897E-283F-4CA2-A452-0F26A45C1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689" y="2349659"/>
            <a:ext cx="8292111" cy="1399667"/>
          </a:xfrm>
        </p:spPr>
        <p:txBody>
          <a:bodyPr rtlCol="0" anchor="b">
            <a:noAutofit/>
          </a:bodyPr>
          <a:lstStyle>
            <a:lvl1pPr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ro-RO" noProof="0"/>
              <a:t>Faceți clic pentru a adăuga titlul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83479B2-DA38-42C0-A896-9F8545DE5E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8BC05076-4A9D-49DE-B68C-1ADC8AE3D811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87042978-DC75-4938-8243-E29119EF32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7D92BE1-E2CB-42E9-8F81-535372A1B4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07318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ol cu an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A17363-8886-4B68-BBB9-CE7E6CDC2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ro-RO" noProof="0"/>
              <a:t>Faceți clic pentru a adăuga titlul</a:t>
            </a:r>
          </a:p>
        </p:txBody>
      </p:sp>
      <p:sp>
        <p:nvSpPr>
          <p:cNvPr id="6" name="Substituent dată 5">
            <a:extLst>
              <a:ext uri="{FF2B5EF4-FFF2-40B4-BE49-F238E27FC236}">
                <a16:creationId xmlns:a16="http://schemas.microsoft.com/office/drawing/2014/main" id="{6C3B3138-7E6D-43B6-A44C-918E98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861DE7-F229-4D20-BCB6-7DE57409E13B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7" name="Substituent subsol 6">
            <a:extLst>
              <a:ext uri="{FF2B5EF4-FFF2-40B4-BE49-F238E27FC236}">
                <a16:creationId xmlns:a16="http://schemas.microsoft.com/office/drawing/2014/main" id="{6477F59F-6724-4659-8FF1-D6926827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8" name="Substituent număr diapozitiv 7">
            <a:extLst>
              <a:ext uri="{FF2B5EF4-FFF2-40B4-BE49-F238E27FC236}">
                <a16:creationId xmlns:a16="http://schemas.microsoft.com/office/drawing/2014/main" id="{25914854-BBC9-429B-A35D-5523103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05996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5">
            <a:extLst>
              <a:ext uri="{FF2B5EF4-FFF2-40B4-BE49-F238E27FC236}">
                <a16:creationId xmlns:a16="http://schemas.microsoft.com/office/drawing/2014/main" id="{EC44F7B3-98E3-40F2-899B-399B0D3281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C7D2B3F-018A-4130-B26A-25A2E37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1225"/>
            <a:ext cx="10515600" cy="2495550"/>
          </a:xfrm>
        </p:spPr>
        <p:txBody>
          <a:bodyPr rtlCol="0">
            <a:noAutofit/>
          </a:bodyPr>
          <a:lstStyle>
            <a:lvl1pPr algn="ctr"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ro-RO" noProof="0"/>
              <a:t>Faceți clic pentru a adăuga titlul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CB59F85E-2BF1-49AB-948A-9AF1F748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0ADD8-4B18-44BC-8E30-2F5B081AFD41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7137F35-7EC2-46E5-84F1-ED2853CA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2C13ED4-C27F-404D-8C33-413B6338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3263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rsonaliza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reptunghi 27">
            <a:extLst>
              <a:ext uri="{FF2B5EF4-FFF2-40B4-BE49-F238E27FC236}">
                <a16:creationId xmlns:a16="http://schemas.microsoft.com/office/drawing/2014/main" id="{BEAAA90D-EC98-41FE-BED5-F2A0FE399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64219"/>
            <a:ext cx="12192000" cy="1123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  <p:sp>
        <p:nvSpPr>
          <p:cNvPr id="68" name="Substituent imagine 67">
            <a:extLst>
              <a:ext uri="{FF2B5EF4-FFF2-40B4-BE49-F238E27FC236}">
                <a16:creationId xmlns:a16="http://schemas.microsoft.com/office/drawing/2014/main" id="{316DFE2B-084C-4134-8A27-FD9E0ACA2DC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49274" y="4358841"/>
            <a:ext cx="444024" cy="707122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70" name="Substituent imagine 69">
            <a:extLst>
              <a:ext uri="{FF2B5EF4-FFF2-40B4-BE49-F238E27FC236}">
                <a16:creationId xmlns:a16="http://schemas.microsoft.com/office/drawing/2014/main" id="{18595927-69A3-44E2-8E8E-B097B899597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49274" y="5183978"/>
            <a:ext cx="420805" cy="697710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72" name="Substituent imagine 71">
            <a:extLst>
              <a:ext uri="{FF2B5EF4-FFF2-40B4-BE49-F238E27FC236}">
                <a16:creationId xmlns:a16="http://schemas.microsoft.com/office/drawing/2014/main" id="{34E24708-2E70-403A-8C0D-173D52979D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9274" y="5991225"/>
            <a:ext cx="425520" cy="669925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64" name="Substituent imagine 63">
            <a:extLst>
              <a:ext uri="{FF2B5EF4-FFF2-40B4-BE49-F238E27FC236}">
                <a16:creationId xmlns:a16="http://schemas.microsoft.com/office/drawing/2014/main" id="{790644FB-EBB4-4924-A139-5BEE882BFA6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9274" y="3718733"/>
            <a:ext cx="540000" cy="522093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101" name="Substituent imagine 63">
            <a:extLst>
              <a:ext uri="{FF2B5EF4-FFF2-40B4-BE49-F238E27FC236}">
                <a16:creationId xmlns:a16="http://schemas.microsoft.com/office/drawing/2014/main" id="{2C6657F7-A121-49E1-8F18-1256502F4B8D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9274" y="2936656"/>
            <a:ext cx="488553" cy="610476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98" name="Substituent text 97">
            <a:extLst>
              <a:ext uri="{FF2B5EF4-FFF2-40B4-BE49-F238E27FC236}">
                <a16:creationId xmlns:a16="http://schemas.microsoft.com/office/drawing/2014/main" id="{234DDB24-5473-4E3A-87C2-2C13F43A98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33488" y="4587081"/>
            <a:ext cx="3078162" cy="360362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90" name="Substituent text 89">
            <a:extLst>
              <a:ext uri="{FF2B5EF4-FFF2-40B4-BE49-F238E27FC236}">
                <a16:creationId xmlns:a16="http://schemas.microsoft.com/office/drawing/2014/main" id="{95901B5C-B37D-4C6C-BF5D-18BAD4CAB7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49663" y="2019300"/>
            <a:ext cx="6081712" cy="35083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88" name="Substituent imagine 87">
            <a:extLst>
              <a:ext uri="{FF2B5EF4-FFF2-40B4-BE49-F238E27FC236}">
                <a16:creationId xmlns:a16="http://schemas.microsoft.com/office/drawing/2014/main" id="{38EC76EE-EB81-47B7-9744-21DFD675789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175250" y="2966268"/>
            <a:ext cx="3457575" cy="604837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92" name="Substituent text 91">
            <a:extLst>
              <a:ext uri="{FF2B5EF4-FFF2-40B4-BE49-F238E27FC236}">
                <a16:creationId xmlns:a16="http://schemas.microsoft.com/office/drawing/2014/main" id="{0E108696-B9B7-4AE1-8918-CC00E7C868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075" y="3084513"/>
            <a:ext cx="3128963" cy="3683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96" name="Substituent text 95">
            <a:extLst>
              <a:ext uri="{FF2B5EF4-FFF2-40B4-BE49-F238E27FC236}">
                <a16:creationId xmlns:a16="http://schemas.microsoft.com/office/drawing/2014/main" id="{83A41563-E0A5-4C89-8D58-1EAF51C228D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3488" y="5382021"/>
            <a:ext cx="3052762" cy="365125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Faceți clic pentru a edita stilul de text Coordonator</a:t>
            </a:r>
          </a:p>
        </p:txBody>
      </p:sp>
      <p:sp>
        <p:nvSpPr>
          <p:cNvPr id="36" name="Substituent imagine 35">
            <a:extLst>
              <a:ext uri="{FF2B5EF4-FFF2-40B4-BE49-F238E27FC236}">
                <a16:creationId xmlns:a16="http://schemas.microsoft.com/office/drawing/2014/main" id="{044B8DA3-B7BD-4CEC-B681-434C289EE7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6846" y="1736725"/>
            <a:ext cx="607683" cy="940389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42" name="Substituent text 41">
            <a:extLst>
              <a:ext uri="{FF2B5EF4-FFF2-40B4-BE49-F238E27FC236}">
                <a16:creationId xmlns:a16="http://schemas.microsoft.com/office/drawing/2014/main" id="{C7BCD5F4-57B5-4DD7-8919-828C7DADB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3488" y="3097213"/>
            <a:ext cx="3078162" cy="369887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Faceți clic</a:t>
            </a:r>
          </a:p>
        </p:txBody>
      </p:sp>
      <p:sp>
        <p:nvSpPr>
          <p:cNvPr id="50" name="Substituent text 49">
            <a:extLst>
              <a:ext uri="{FF2B5EF4-FFF2-40B4-BE49-F238E27FC236}">
                <a16:creationId xmlns:a16="http://schemas.microsoft.com/office/drawing/2014/main" id="{56C49F0C-2E93-4964-BC01-9C6907CDE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488" y="6162675"/>
            <a:ext cx="3052762" cy="365125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Faceți clic pentru a edita stilul de text Coordonator</a:t>
            </a:r>
          </a:p>
        </p:txBody>
      </p:sp>
      <p:sp>
        <p:nvSpPr>
          <p:cNvPr id="56" name="Substituent text 55">
            <a:extLst>
              <a:ext uri="{FF2B5EF4-FFF2-40B4-BE49-F238E27FC236}">
                <a16:creationId xmlns:a16="http://schemas.microsoft.com/office/drawing/2014/main" id="{AFC5A4FB-E027-4D87-88C8-67A1FFE82F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0258" y="3816350"/>
            <a:ext cx="5691188" cy="369888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58" name="Substituent text 57">
            <a:extLst>
              <a:ext uri="{FF2B5EF4-FFF2-40B4-BE49-F238E27FC236}">
                <a16:creationId xmlns:a16="http://schemas.microsoft.com/office/drawing/2014/main" id="{4B465A32-6CAE-4A19-AAE5-D881D94932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0258" y="4756150"/>
            <a:ext cx="4471988" cy="3651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60" name="Substituent text 59">
            <a:extLst>
              <a:ext uri="{FF2B5EF4-FFF2-40B4-BE49-F238E27FC236}">
                <a16:creationId xmlns:a16="http://schemas.microsoft.com/office/drawing/2014/main" id="{B73B60A7-C585-48A1-9EE8-5A9161FE1A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0258" y="5805488"/>
            <a:ext cx="2870635" cy="365125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66" name="Substituent text 65">
            <a:extLst>
              <a:ext uri="{FF2B5EF4-FFF2-40B4-BE49-F238E27FC236}">
                <a16:creationId xmlns:a16="http://schemas.microsoft.com/office/drawing/2014/main" id="{572FF7B0-61BF-4A36-A650-9391F538F9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3488" y="3758803"/>
            <a:ext cx="3052762" cy="422275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80" name="Substituent imagine 79">
            <a:extLst>
              <a:ext uri="{FF2B5EF4-FFF2-40B4-BE49-F238E27FC236}">
                <a16:creationId xmlns:a16="http://schemas.microsoft.com/office/drawing/2014/main" id="{549FE36E-D46D-4D10-B3EF-8CB0D503432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5250" y="3788614"/>
            <a:ext cx="757238" cy="4476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82" name="Substituent imagine 81">
            <a:extLst>
              <a:ext uri="{FF2B5EF4-FFF2-40B4-BE49-F238E27FC236}">
                <a16:creationId xmlns:a16="http://schemas.microsoft.com/office/drawing/2014/main" id="{EF4A4F86-62F7-4DFE-A835-39FFDCD2E3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75250" y="4453798"/>
            <a:ext cx="469392" cy="909264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86" name="Substituent imagine 85">
            <a:extLst>
              <a:ext uri="{FF2B5EF4-FFF2-40B4-BE49-F238E27FC236}">
                <a16:creationId xmlns:a16="http://schemas.microsoft.com/office/drawing/2014/main" id="{62EBABF4-996C-4F70-AD03-2A7809AC3E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75250" y="5580570"/>
            <a:ext cx="469392" cy="868229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6" name="Titlu 5">
            <a:extLst>
              <a:ext uri="{FF2B5EF4-FFF2-40B4-BE49-F238E27FC236}">
                <a16:creationId xmlns:a16="http://schemas.microsoft.com/office/drawing/2014/main" id="{22AA789F-0BF8-4E70-899A-C6CEE3FF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4" y="136525"/>
            <a:ext cx="11232172" cy="139966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o-RO" noProof="0"/>
              <a:t>Faceți clic pentru a adăuga titlul</a:t>
            </a:r>
          </a:p>
        </p:txBody>
      </p:sp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83E5B3C0-D344-440F-8A21-D5E6DA4770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 rtlCol="0"/>
          <a:lstStyle/>
          <a:p>
            <a:pPr rtl="0"/>
            <a:fld id="{9C22BCEF-6D41-45E3-9719-DDE43DD158FA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7" name="Substituent subsol 6">
            <a:extLst>
              <a:ext uri="{FF2B5EF4-FFF2-40B4-BE49-F238E27FC236}">
                <a16:creationId xmlns:a16="http://schemas.microsoft.com/office/drawing/2014/main" id="{076C5D2E-1DE8-48AE-9B8C-8DAF5F08FB8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8" name="Substituent număr diapozitiv 7">
            <a:extLst>
              <a:ext uri="{FF2B5EF4-FFF2-40B4-BE49-F238E27FC236}">
                <a16:creationId xmlns:a16="http://schemas.microsoft.com/office/drawing/2014/main" id="{D3BDFE80-F205-48F7-BE94-FA67D4267E2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25103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704A050-9749-4EC2-8D99-AE321E2D5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  <p:sp>
        <p:nvSpPr>
          <p:cNvPr id="6" name="Substituent dată 5">
            <a:extLst>
              <a:ext uri="{FF2B5EF4-FFF2-40B4-BE49-F238E27FC236}">
                <a16:creationId xmlns:a16="http://schemas.microsoft.com/office/drawing/2014/main" id="{BE321E31-326D-4ED9-889A-C59FF59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124E28-694D-4834-A56F-C5EABE53399E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7" name="Substituent subsol 6">
            <a:extLst>
              <a:ext uri="{FF2B5EF4-FFF2-40B4-BE49-F238E27FC236}">
                <a16:creationId xmlns:a16="http://schemas.microsoft.com/office/drawing/2014/main" id="{4F9F33C1-7794-4F0A-B68F-B8F4EFC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8" name="Substituent număr diapozitiv 7">
            <a:extLst>
              <a:ext uri="{FF2B5EF4-FFF2-40B4-BE49-F238E27FC236}">
                <a16:creationId xmlns:a16="http://schemas.microsoft.com/office/drawing/2014/main" id="{28970A08-AAD4-4503-96CE-6C45F55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2151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zitiv titlu_1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o-R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831422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pPr rtl="0"/>
            <a:endParaRPr lang="ro-R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0901078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rtl="0"/>
            <a:endParaRPr lang="ro-R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2921931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rtl="0"/>
            <a:endParaRPr lang="ro-RO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2586665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o-RO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6408750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rtl="0"/>
            <a:endParaRPr lang="ro-RO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1421679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o-R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6171209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pPr rtl="0"/>
            <a:endParaRPr lang="ro-R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9792782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22CDF7-8363-43DD-A602-3785234B9940}" type="datetime1">
              <a:rPr lang="ro-RO" noProof="0" smtClean="0"/>
              <a:t>04.01.2021</a:t>
            </a:fld>
            <a:endParaRPr lang="ro-R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o-R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F6F2DD-221D-4991-BA23-B2C16AFFF246}" type="slidenum">
              <a:rPr lang="ro-RO" noProof="0" smtClean="0"/>
              <a:t>‹#›</a:t>
            </a:fld>
            <a:endParaRPr lang="ro-RO" noProof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E2015A65-E138-40AB-A2D1-880A91837C23}"/>
              </a:ext>
            </a:extLst>
          </p:cNvPr>
          <p:cNvSpPr/>
          <p:nvPr userDrawn="1"/>
        </p:nvSpPr>
        <p:spPr>
          <a:xfrm>
            <a:off x="0" y="190"/>
            <a:ext cx="12192000" cy="167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sz="100" noProof="0"/>
          </a:p>
        </p:txBody>
      </p:sp>
    </p:spTree>
    <p:extLst>
      <p:ext uri="{BB962C8B-B14F-4D97-AF65-F5344CB8AC3E}">
        <p14:creationId xmlns:p14="http://schemas.microsoft.com/office/powerpoint/2010/main" val="12276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669" r:id="rId14"/>
    <p:sldLayoutId id="2147483663" r:id="rId15"/>
    <p:sldLayoutId id="2147483670" r:id="rId16"/>
    <p:sldLayoutId id="2147483742" r:id="rId17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imagine 5">
            <a:extLst>
              <a:ext uri="{FF2B5EF4-FFF2-40B4-BE49-F238E27FC236}">
                <a16:creationId xmlns:a16="http://schemas.microsoft.com/office/drawing/2014/main" id="{7232646D-C1C3-432C-87F1-6C9403F83F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7" r="57"/>
          <a:stretch>
            <a:fillRect/>
          </a:stretch>
        </p:blipFill>
        <p:spPr>
          <a:xfrm>
            <a:off x="0" y="-34925"/>
            <a:ext cx="12192000" cy="6913563"/>
          </a:xfrm>
        </p:spPr>
      </p:pic>
      <p:sp>
        <p:nvSpPr>
          <p:cNvPr id="10" name="Substituent text 9">
            <a:extLst>
              <a:ext uri="{FF2B5EF4-FFF2-40B4-BE49-F238E27FC236}">
                <a16:creationId xmlns:a16="http://schemas.microsoft.com/office/drawing/2014/main" id="{24BCF1A5-33BD-4AE2-8C11-6798C4221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1230" y="2737644"/>
            <a:ext cx="8266256" cy="13827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o-RO" dirty="0"/>
              <a:t>Exerciții matematice cu valorile notelor muzicale</a:t>
            </a:r>
          </a:p>
          <a:p>
            <a:pPr rtl="0"/>
            <a:endParaRPr lang="ro-RO" dirty="0"/>
          </a:p>
        </p:txBody>
      </p:sp>
      <p:sp>
        <p:nvSpPr>
          <p:cNvPr id="21" name="Titlu 20">
            <a:extLst>
              <a:ext uri="{FF2B5EF4-FFF2-40B4-BE49-F238E27FC236}">
                <a16:creationId xmlns:a16="http://schemas.microsoft.com/office/drawing/2014/main" id="{D4374B7E-EEDF-4C84-BE7C-BB501838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230" y="338147"/>
            <a:ext cx="6192529" cy="2399497"/>
          </a:xfrm>
        </p:spPr>
        <p:txBody>
          <a:bodyPr rtlCol="0"/>
          <a:lstStyle/>
          <a:p>
            <a:pPr rtl="0"/>
            <a:r>
              <a:rPr lang="ro-RO" dirty="0"/>
              <a:t>Matematică muzicală</a:t>
            </a:r>
          </a:p>
        </p:txBody>
      </p:sp>
    </p:spTree>
    <p:extLst>
      <p:ext uri="{BB962C8B-B14F-4D97-AF65-F5344CB8AC3E}">
        <p14:creationId xmlns:p14="http://schemas.microsoft.com/office/powerpoint/2010/main" val="342376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F83C69A3-B4E8-43B9-A9B3-962E6443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5" y="114472"/>
            <a:ext cx="6554668" cy="1286097"/>
          </a:xfrm>
        </p:spPr>
        <p:txBody>
          <a:bodyPr rtlCol="0"/>
          <a:lstStyle/>
          <a:p>
            <a:pPr rtl="0"/>
            <a:r>
              <a:rPr lang="ro-RO" sz="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SĂ NE AMINTIM!</a:t>
            </a:r>
          </a:p>
        </p:txBody>
      </p:sp>
      <p:sp>
        <p:nvSpPr>
          <p:cNvPr id="5" name="Casetă text 4">
            <a:extLst>
              <a:ext uri="{FF2B5EF4-FFF2-40B4-BE49-F238E27FC236}">
                <a16:creationId xmlns:a16="http://schemas.microsoft.com/office/drawing/2014/main" id="{40D2F78F-7A58-462B-BDB6-DB6CB64345B3}"/>
              </a:ext>
            </a:extLst>
          </p:cNvPr>
          <p:cNvSpPr txBox="1"/>
          <p:nvPr/>
        </p:nvSpPr>
        <p:spPr>
          <a:xfrm>
            <a:off x="170389" y="1900231"/>
            <a:ext cx="5632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5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Valorile notelor pe care le cunoști:</a:t>
            </a:r>
          </a:p>
        </p:txBody>
      </p:sp>
      <p:sp>
        <p:nvSpPr>
          <p:cNvPr id="10" name="Dreptunghi 1">
            <a:extLst>
              <a:ext uri="{FF2B5EF4-FFF2-40B4-BE49-F238E27FC236}">
                <a16:creationId xmlns:a16="http://schemas.microsoft.com/office/drawing/2014/main" id="{8859A56A-1EB8-4002-A64A-EE5AD500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136" y="2643420"/>
            <a:ext cx="3683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Nota întreagă durează 4 timpi</a:t>
            </a:r>
            <a:endParaRPr kumimoji="0" lang="ro-RO" alt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5A3509FE-8AB3-4A79-B7B1-05F92548C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407" y="2613385"/>
            <a:ext cx="470991" cy="470991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CF6F1289-C4C4-49A9-8645-396718CCE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358" y="3152775"/>
            <a:ext cx="546039" cy="910064"/>
          </a:xfrm>
          <a:prstGeom prst="rect">
            <a:avLst/>
          </a:prstGeom>
        </p:spPr>
      </p:pic>
      <p:sp>
        <p:nvSpPr>
          <p:cNvPr id="18" name="Dreptunghi 1">
            <a:extLst>
              <a:ext uri="{FF2B5EF4-FFF2-40B4-BE49-F238E27FC236}">
                <a16:creationId xmlns:a16="http://schemas.microsoft.com/office/drawing/2014/main" id="{F401A948-5DA6-4371-B786-1D2E37BD8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466" y="3407752"/>
            <a:ext cx="3683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Doimea durează 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2</a:t>
            </a: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timpi</a:t>
            </a:r>
            <a:endParaRPr kumimoji="0" lang="ro-RO" alt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" name="Imagine 19">
            <a:extLst>
              <a:ext uri="{FF2B5EF4-FFF2-40B4-BE49-F238E27FC236}">
                <a16:creationId xmlns:a16="http://schemas.microsoft.com/office/drawing/2014/main" id="{785E0C60-0EBF-4131-A74B-5D87B3800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12" y="4131238"/>
            <a:ext cx="671254" cy="805538"/>
          </a:xfrm>
          <a:prstGeom prst="rect">
            <a:avLst/>
          </a:prstGeom>
        </p:spPr>
      </p:pic>
      <p:sp>
        <p:nvSpPr>
          <p:cNvPr id="21" name="Dreptunghi 1">
            <a:extLst>
              <a:ext uri="{FF2B5EF4-FFF2-40B4-BE49-F238E27FC236}">
                <a16:creationId xmlns:a16="http://schemas.microsoft.com/office/drawing/2014/main" id="{C2E5FBC1-8768-44F1-9CC9-FF2BA579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08" y="4333038"/>
            <a:ext cx="3683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Pătrimea durează 1 timp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endParaRPr kumimoji="0" lang="ro-RO" alt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3" name="Imagine 22">
            <a:extLst>
              <a:ext uri="{FF2B5EF4-FFF2-40B4-BE49-F238E27FC236}">
                <a16:creationId xmlns:a16="http://schemas.microsoft.com/office/drawing/2014/main" id="{F2D27BBB-E871-4115-BFBE-2875B01F8F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99" y="5315487"/>
            <a:ext cx="873937" cy="873937"/>
          </a:xfrm>
          <a:prstGeom prst="rect">
            <a:avLst/>
          </a:prstGeom>
        </p:spPr>
      </p:pic>
      <p:sp>
        <p:nvSpPr>
          <p:cNvPr id="24" name="Dreptunghi 1">
            <a:extLst>
              <a:ext uri="{FF2B5EF4-FFF2-40B4-BE49-F238E27FC236}">
                <a16:creationId xmlns:a16="http://schemas.microsoft.com/office/drawing/2014/main" id="{6E12FF1F-2A1B-4B15-88EC-C35FE9F6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465" y="5398350"/>
            <a:ext cx="36839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Optimea</a:t>
            </a: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durează o jumătate de timp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endParaRPr kumimoji="0" lang="ro-RO" alt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Semnul minus 24">
            <a:extLst>
              <a:ext uri="{FF2B5EF4-FFF2-40B4-BE49-F238E27FC236}">
                <a16:creationId xmlns:a16="http://schemas.microsoft.com/office/drawing/2014/main" id="{217EC2E9-427C-4851-A226-094D1B27DC0A}"/>
              </a:ext>
            </a:extLst>
          </p:cNvPr>
          <p:cNvSpPr/>
          <p:nvPr/>
        </p:nvSpPr>
        <p:spPr>
          <a:xfrm rot="5400000">
            <a:off x="4323662" y="2508321"/>
            <a:ext cx="1045029" cy="509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6" name="Semnul minus 25">
            <a:extLst>
              <a:ext uri="{FF2B5EF4-FFF2-40B4-BE49-F238E27FC236}">
                <a16:creationId xmlns:a16="http://schemas.microsoft.com/office/drawing/2014/main" id="{4E80F412-2FB7-4FEE-BC6E-ED1EF2FC0BA2}"/>
              </a:ext>
            </a:extLst>
          </p:cNvPr>
          <p:cNvSpPr/>
          <p:nvPr/>
        </p:nvSpPr>
        <p:spPr>
          <a:xfrm rot="5400000">
            <a:off x="4847878" y="2506348"/>
            <a:ext cx="1045029" cy="509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Semnul minus 26">
            <a:extLst>
              <a:ext uri="{FF2B5EF4-FFF2-40B4-BE49-F238E27FC236}">
                <a16:creationId xmlns:a16="http://schemas.microsoft.com/office/drawing/2014/main" id="{11897916-0378-4833-B14A-E24264C2BA4A}"/>
              </a:ext>
            </a:extLst>
          </p:cNvPr>
          <p:cNvSpPr/>
          <p:nvPr/>
        </p:nvSpPr>
        <p:spPr>
          <a:xfrm rot="5400000">
            <a:off x="4578339" y="2508321"/>
            <a:ext cx="1045029" cy="509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8" name="Semnul minus 27">
            <a:extLst>
              <a:ext uri="{FF2B5EF4-FFF2-40B4-BE49-F238E27FC236}">
                <a16:creationId xmlns:a16="http://schemas.microsoft.com/office/drawing/2014/main" id="{4DABDD4B-C1EF-4372-823E-077562ADA242}"/>
              </a:ext>
            </a:extLst>
          </p:cNvPr>
          <p:cNvSpPr/>
          <p:nvPr/>
        </p:nvSpPr>
        <p:spPr>
          <a:xfrm rot="5400000">
            <a:off x="5114267" y="2506606"/>
            <a:ext cx="1045029" cy="509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Semnul minus 28">
            <a:extLst>
              <a:ext uri="{FF2B5EF4-FFF2-40B4-BE49-F238E27FC236}">
                <a16:creationId xmlns:a16="http://schemas.microsoft.com/office/drawing/2014/main" id="{4A32CFA7-C8AA-4F98-BC13-DFFA3E6BAFBF}"/>
              </a:ext>
            </a:extLst>
          </p:cNvPr>
          <p:cNvSpPr/>
          <p:nvPr/>
        </p:nvSpPr>
        <p:spPr>
          <a:xfrm rot="5400000">
            <a:off x="4323665" y="3433607"/>
            <a:ext cx="1045029" cy="509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0" name="Semnul minus 29">
            <a:extLst>
              <a:ext uri="{FF2B5EF4-FFF2-40B4-BE49-F238E27FC236}">
                <a16:creationId xmlns:a16="http://schemas.microsoft.com/office/drawing/2014/main" id="{56CFFC05-7C9E-42CF-A355-AB2A4A11B99D}"/>
              </a:ext>
            </a:extLst>
          </p:cNvPr>
          <p:cNvSpPr/>
          <p:nvPr/>
        </p:nvSpPr>
        <p:spPr>
          <a:xfrm rot="5400000">
            <a:off x="4578342" y="3433607"/>
            <a:ext cx="1045029" cy="509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Semnul minus 30">
            <a:extLst>
              <a:ext uri="{FF2B5EF4-FFF2-40B4-BE49-F238E27FC236}">
                <a16:creationId xmlns:a16="http://schemas.microsoft.com/office/drawing/2014/main" id="{E98C076D-1301-4041-B6B2-68F7D4353D08}"/>
              </a:ext>
            </a:extLst>
          </p:cNvPr>
          <p:cNvSpPr/>
          <p:nvPr/>
        </p:nvSpPr>
        <p:spPr>
          <a:xfrm rot="5400000">
            <a:off x="4280123" y="4348009"/>
            <a:ext cx="1045029" cy="509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2" name="Semnul minus 31">
            <a:extLst>
              <a:ext uri="{FF2B5EF4-FFF2-40B4-BE49-F238E27FC236}">
                <a16:creationId xmlns:a16="http://schemas.microsoft.com/office/drawing/2014/main" id="{0BD2950A-2E95-4C66-BFB8-952E66C74BFA}"/>
              </a:ext>
            </a:extLst>
          </p:cNvPr>
          <p:cNvSpPr/>
          <p:nvPr/>
        </p:nvSpPr>
        <p:spPr>
          <a:xfrm rot="5400000">
            <a:off x="4524065" y="5432122"/>
            <a:ext cx="513601" cy="509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4" name="Imagine 33">
            <a:extLst>
              <a:ext uri="{FF2B5EF4-FFF2-40B4-BE49-F238E27FC236}">
                <a16:creationId xmlns:a16="http://schemas.microsoft.com/office/drawing/2014/main" id="{C2B335E1-D10F-4512-AD18-369B7A4B7A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2057" y="4484916"/>
            <a:ext cx="302012" cy="541673"/>
          </a:xfrm>
          <a:prstGeom prst="rect">
            <a:avLst/>
          </a:prstGeom>
        </p:spPr>
      </p:pic>
      <p:sp>
        <p:nvSpPr>
          <p:cNvPr id="35" name="Dreptunghi 1">
            <a:extLst>
              <a:ext uri="{FF2B5EF4-FFF2-40B4-BE49-F238E27FC236}">
                <a16:creationId xmlns:a16="http://schemas.microsoft.com/office/drawing/2014/main" id="{70BC05CB-9023-483E-B229-282B2378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269" y="4351643"/>
            <a:ext cx="3683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Pauza</a:t>
            </a:r>
            <a:r>
              <a:rPr kumimoji="0"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de </a:t>
            </a: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1 timp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endParaRPr kumimoji="0" lang="ro-RO" alt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7" name="Imagine 36">
            <a:extLst>
              <a:ext uri="{FF2B5EF4-FFF2-40B4-BE49-F238E27FC236}">
                <a16:creationId xmlns:a16="http://schemas.microsoft.com/office/drawing/2014/main" id="{C87F1771-878A-4695-8352-AC27373291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325" y="2374862"/>
            <a:ext cx="883717" cy="723483"/>
          </a:xfrm>
          <a:prstGeom prst="rect">
            <a:avLst/>
          </a:prstGeom>
        </p:spPr>
      </p:pic>
      <p:sp>
        <p:nvSpPr>
          <p:cNvPr id="38" name="Dreptunghi 1">
            <a:extLst>
              <a:ext uri="{FF2B5EF4-FFF2-40B4-BE49-F238E27FC236}">
                <a16:creationId xmlns:a16="http://schemas.microsoft.com/office/drawing/2014/main" id="{7648FCF1-9D23-4F3A-B2D2-F04AD440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7224" y="2650331"/>
            <a:ext cx="3683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Pauza</a:t>
            </a:r>
            <a:r>
              <a:rPr kumimoji="0"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de 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4</a:t>
            </a: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timpi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endParaRPr kumimoji="0" lang="ro-RO" alt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0" name="Imagine 39">
            <a:extLst>
              <a:ext uri="{FF2B5EF4-FFF2-40B4-BE49-F238E27FC236}">
                <a16:creationId xmlns:a16="http://schemas.microsoft.com/office/drawing/2014/main" id="{47CE03DC-E07B-4366-93C1-2A856EEBCF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3069" y="5255750"/>
            <a:ext cx="926795" cy="920816"/>
          </a:xfrm>
          <a:prstGeom prst="rect">
            <a:avLst/>
          </a:prstGeom>
        </p:spPr>
      </p:pic>
      <p:sp>
        <p:nvSpPr>
          <p:cNvPr id="41" name="Dreptunghi 1">
            <a:extLst>
              <a:ext uri="{FF2B5EF4-FFF2-40B4-BE49-F238E27FC236}">
                <a16:creationId xmlns:a16="http://schemas.microsoft.com/office/drawing/2014/main" id="{942C7B2D-9081-42CB-BDF5-6F14F98E1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51" y="5603501"/>
            <a:ext cx="3683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Pauza</a:t>
            </a:r>
            <a:r>
              <a:rPr kumimoji="0"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de 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o jumătate de</a:t>
            </a: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timp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endParaRPr kumimoji="0" lang="ro-RO" alt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3" name="Imagine 42">
            <a:extLst>
              <a:ext uri="{FF2B5EF4-FFF2-40B4-BE49-F238E27FC236}">
                <a16:creationId xmlns:a16="http://schemas.microsoft.com/office/drawing/2014/main" id="{A882EE69-7ED3-4DBE-82C2-3469AADF80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24248" y="3386762"/>
            <a:ext cx="798905" cy="744384"/>
          </a:xfrm>
          <a:prstGeom prst="rect">
            <a:avLst/>
          </a:prstGeom>
        </p:spPr>
      </p:pic>
      <p:sp>
        <p:nvSpPr>
          <p:cNvPr id="44" name="Dreptunghi 1">
            <a:extLst>
              <a:ext uri="{FF2B5EF4-FFF2-40B4-BE49-F238E27FC236}">
                <a16:creationId xmlns:a16="http://schemas.microsoft.com/office/drawing/2014/main" id="{07B7751E-1237-434D-B1D5-37B114AC3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538" y="3586504"/>
            <a:ext cx="3683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Pauza</a:t>
            </a:r>
            <a:r>
              <a:rPr kumimoji="0"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de 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2</a:t>
            </a:r>
            <a:r>
              <a:rPr kumimoji="0" lang="ro-RO" altLang="en-US" sz="2000" baseline="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 timpi</a:t>
            </a:r>
            <a:r>
              <a:rPr lang="ro-RO" altLang="en-US" sz="2000" dirty="0">
                <a:solidFill>
                  <a:srgbClr val="404040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endParaRPr kumimoji="0" lang="ro-RO" alt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539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ine 59">
            <a:extLst>
              <a:ext uri="{FF2B5EF4-FFF2-40B4-BE49-F238E27FC236}">
                <a16:creationId xmlns:a16="http://schemas.microsoft.com/office/drawing/2014/main" id="{8A0A537F-8AC7-4E0F-AC2F-835FB9BE5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5005" y="3189005"/>
            <a:ext cx="546039" cy="910064"/>
          </a:xfrm>
          <a:prstGeom prst="rect">
            <a:avLst/>
          </a:prstGeom>
        </p:spPr>
      </p:pic>
      <p:pic>
        <p:nvPicPr>
          <p:cNvPr id="59" name="Imagine 58">
            <a:extLst>
              <a:ext uri="{FF2B5EF4-FFF2-40B4-BE49-F238E27FC236}">
                <a16:creationId xmlns:a16="http://schemas.microsoft.com/office/drawing/2014/main" id="{E6E47195-A87F-4D1D-B9D0-B358D1A45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9323" y="3681100"/>
            <a:ext cx="471964" cy="566380"/>
          </a:xfrm>
          <a:prstGeom prst="rect">
            <a:avLst/>
          </a:prstGeom>
        </p:spPr>
      </p:pic>
      <p:pic>
        <p:nvPicPr>
          <p:cNvPr id="58" name="Imagine 57">
            <a:extLst>
              <a:ext uri="{FF2B5EF4-FFF2-40B4-BE49-F238E27FC236}">
                <a16:creationId xmlns:a16="http://schemas.microsoft.com/office/drawing/2014/main" id="{721086EE-D05B-47F0-923F-C98969DDF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9323" y="3072815"/>
            <a:ext cx="471964" cy="566380"/>
          </a:xfrm>
          <a:prstGeom prst="rect">
            <a:avLst/>
          </a:prstGeom>
        </p:spPr>
      </p:pic>
      <p:pic>
        <p:nvPicPr>
          <p:cNvPr id="54" name="Imagine 53">
            <a:extLst>
              <a:ext uri="{FF2B5EF4-FFF2-40B4-BE49-F238E27FC236}">
                <a16:creationId xmlns:a16="http://schemas.microsoft.com/office/drawing/2014/main" id="{945770DC-A63F-42FE-83E3-8CA873658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0398" y="3016893"/>
            <a:ext cx="471964" cy="566380"/>
          </a:xfrm>
          <a:prstGeom prst="rect">
            <a:avLst/>
          </a:prstGeom>
        </p:spPr>
      </p:pic>
      <p:pic>
        <p:nvPicPr>
          <p:cNvPr id="53" name="Imagine 52">
            <a:extLst>
              <a:ext uri="{FF2B5EF4-FFF2-40B4-BE49-F238E27FC236}">
                <a16:creationId xmlns:a16="http://schemas.microsoft.com/office/drawing/2014/main" id="{C59BF793-ACBB-41A5-A75D-D81AFC451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8062" y="3772949"/>
            <a:ext cx="471964" cy="566380"/>
          </a:xfrm>
          <a:prstGeom prst="rect">
            <a:avLst/>
          </a:prstGeom>
        </p:spPr>
      </p:pic>
      <p:sp>
        <p:nvSpPr>
          <p:cNvPr id="3" name="Formă automată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4" name="Formă liberă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5" name="Formă liberă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ă liberă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7" name="Formă liberă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8" name="nisipul de sus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9" name="nisipul de jos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10" name="conector drept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grpSp>
        <p:nvGrpSpPr>
          <p:cNvPr id="12" name="buton: pornire cronometru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Dreptunghi rotunjit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Dreptunghi rotunjit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PORNIRE CRONOMETRU</a:t>
              </a:r>
            </a:p>
          </p:txBody>
        </p:sp>
      </p:grpSp>
      <p:grpSp>
        <p:nvGrpSpPr>
          <p:cNvPr id="15" name="s-a terminat timpul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Dreptunghi rotunjit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Dreptunghi rotunjit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S-A TERMINAT TIMPUL!</a:t>
              </a:r>
            </a:p>
          </p:txBody>
        </p:sp>
      </p:grpSp>
      <p:pic>
        <p:nvPicPr>
          <p:cNvPr id="65" name="Imagine 64">
            <a:extLst>
              <a:ext uri="{FF2B5EF4-FFF2-40B4-BE49-F238E27FC236}">
                <a16:creationId xmlns:a16="http://schemas.microsoft.com/office/drawing/2014/main" id="{BF34A4BE-09B3-4D00-B037-A2C22E95B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075" y="3167646"/>
            <a:ext cx="546039" cy="910064"/>
          </a:xfrm>
          <a:prstGeom prst="rect">
            <a:avLst/>
          </a:prstGeom>
        </p:spPr>
      </p:pic>
      <p:pic>
        <p:nvPicPr>
          <p:cNvPr id="66" name="Imagine 65">
            <a:extLst>
              <a:ext uri="{FF2B5EF4-FFF2-40B4-BE49-F238E27FC236}">
                <a16:creationId xmlns:a16="http://schemas.microsoft.com/office/drawing/2014/main" id="{BF36E75B-2A9F-4FA9-BE91-670F53124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2034" y="3167646"/>
            <a:ext cx="546039" cy="910064"/>
          </a:xfrm>
          <a:prstGeom prst="rect">
            <a:avLst/>
          </a:prstGeom>
        </p:spPr>
      </p:pic>
      <p:pic>
        <p:nvPicPr>
          <p:cNvPr id="75" name="Imagine 74">
            <a:extLst>
              <a:ext uri="{FF2B5EF4-FFF2-40B4-BE49-F238E27FC236}">
                <a16:creationId xmlns:a16="http://schemas.microsoft.com/office/drawing/2014/main" id="{5BDA73C7-07DC-47A6-85F4-2BBAAC146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8062" y="3000287"/>
            <a:ext cx="485801" cy="582986"/>
          </a:xfrm>
          <a:prstGeom prst="rect">
            <a:avLst/>
          </a:prstGeom>
        </p:spPr>
      </p:pic>
      <p:sp>
        <p:nvSpPr>
          <p:cNvPr id="48" name="CasetăText 47">
            <a:extLst>
              <a:ext uri="{FF2B5EF4-FFF2-40B4-BE49-F238E27FC236}">
                <a16:creationId xmlns:a16="http://schemas.microsoft.com/office/drawing/2014/main" id="{6DDE18ED-6E01-4315-8BBC-04BD228299A0}"/>
              </a:ext>
            </a:extLst>
          </p:cNvPr>
          <p:cNvSpPr txBox="1"/>
          <p:nvPr/>
        </p:nvSpPr>
        <p:spPr>
          <a:xfrm>
            <a:off x="1967041" y="107846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30 de secunde</a:t>
            </a:r>
          </a:p>
        </p:txBody>
      </p:sp>
      <p:sp>
        <p:nvSpPr>
          <p:cNvPr id="49" name="Dreptunghi 48">
            <a:extLst>
              <a:ext uri="{FF2B5EF4-FFF2-40B4-BE49-F238E27FC236}">
                <a16:creationId xmlns:a16="http://schemas.microsoft.com/office/drawing/2014/main" id="{2BA9C7C9-89A0-4C62-9A74-7FE1655E5C2E}"/>
              </a:ext>
            </a:extLst>
          </p:cNvPr>
          <p:cNvSpPr/>
          <p:nvPr/>
        </p:nvSpPr>
        <p:spPr>
          <a:xfrm>
            <a:off x="5186228" y="453153"/>
            <a:ext cx="6043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COMPLETEAZĂ:</a:t>
            </a:r>
            <a:endParaRPr lang="ro-RO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0" name="Imagine 49">
            <a:extLst>
              <a:ext uri="{FF2B5EF4-FFF2-40B4-BE49-F238E27FC236}">
                <a16:creationId xmlns:a16="http://schemas.microsoft.com/office/drawing/2014/main" id="{12BFFF26-C0DE-4939-BD79-C077294B3B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207" y="3356005"/>
            <a:ext cx="470991" cy="470991"/>
          </a:xfrm>
          <a:prstGeom prst="rect">
            <a:avLst/>
          </a:prstGeom>
        </p:spPr>
      </p:pic>
      <p:pic>
        <p:nvPicPr>
          <p:cNvPr id="43" name="Imagine 42">
            <a:extLst>
              <a:ext uri="{FF2B5EF4-FFF2-40B4-BE49-F238E27FC236}">
                <a16:creationId xmlns:a16="http://schemas.microsoft.com/office/drawing/2014/main" id="{05397194-316D-41CE-B984-16B65BB54C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3477" y="3744278"/>
            <a:ext cx="471964" cy="5663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B0C8E10-41D1-428C-A72D-C5CA6DA5D890}"/>
              </a:ext>
            </a:extLst>
          </p:cNvPr>
          <p:cNvSpPr/>
          <p:nvPr/>
        </p:nvSpPr>
        <p:spPr>
          <a:xfrm>
            <a:off x="4096383" y="2919902"/>
            <a:ext cx="1476935" cy="1405551"/>
          </a:xfrm>
          <a:prstGeom prst="ellipse">
            <a:avLst/>
          </a:prstGeom>
          <a:noFill/>
          <a:ln w="76200">
            <a:solidFill>
              <a:srgbClr val="57B9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32" name="Grupare 31">
            <a:extLst>
              <a:ext uri="{FF2B5EF4-FFF2-40B4-BE49-F238E27FC236}">
                <a16:creationId xmlns:a16="http://schemas.microsoft.com/office/drawing/2014/main" id="{19B61AC5-E569-4D50-93AE-AD80F56C0B68}"/>
              </a:ext>
            </a:extLst>
          </p:cNvPr>
          <p:cNvGrpSpPr/>
          <p:nvPr/>
        </p:nvGrpSpPr>
        <p:grpSpPr>
          <a:xfrm>
            <a:off x="6008350" y="2957586"/>
            <a:ext cx="1493656" cy="1405551"/>
            <a:chOff x="6092910" y="1847238"/>
            <a:chExt cx="1493656" cy="140555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393F5E-962D-45F3-8EB1-501BEE1C9410}"/>
                </a:ext>
              </a:extLst>
            </p:cNvPr>
            <p:cNvSpPr/>
            <p:nvPr/>
          </p:nvSpPr>
          <p:spPr>
            <a:xfrm>
              <a:off x="6092910" y="1847238"/>
              <a:ext cx="1493656" cy="1405551"/>
            </a:xfrm>
            <a:prstGeom prst="ellipse">
              <a:avLst/>
            </a:prstGeom>
            <a:noFill/>
            <a:ln w="76200">
              <a:solidFill>
                <a:srgbClr val="57B96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20" name="Conector drept 19">
              <a:extLst>
                <a:ext uri="{FF2B5EF4-FFF2-40B4-BE49-F238E27FC236}">
                  <a16:creationId xmlns:a16="http://schemas.microsoft.com/office/drawing/2014/main" id="{3A733FF1-6F98-4DEF-BCD4-24E551E13EA6}"/>
                </a:ext>
              </a:extLst>
            </p:cNvPr>
            <p:cNvCxnSpPr>
              <a:cxnSpLocks/>
              <a:stCxn id="39" idx="0"/>
              <a:endCxn id="39" idx="4"/>
            </p:cNvCxnSpPr>
            <p:nvPr/>
          </p:nvCxnSpPr>
          <p:spPr>
            <a:xfrm>
              <a:off x="6839738" y="1847238"/>
              <a:ext cx="0" cy="140555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are 23">
            <a:extLst>
              <a:ext uri="{FF2B5EF4-FFF2-40B4-BE49-F238E27FC236}">
                <a16:creationId xmlns:a16="http://schemas.microsoft.com/office/drawing/2014/main" id="{FAFEFCF9-841B-446E-84A0-42EDE7A2682F}"/>
              </a:ext>
            </a:extLst>
          </p:cNvPr>
          <p:cNvGrpSpPr/>
          <p:nvPr/>
        </p:nvGrpSpPr>
        <p:grpSpPr>
          <a:xfrm>
            <a:off x="7897332" y="2918062"/>
            <a:ext cx="1476935" cy="1513114"/>
            <a:chOff x="9554565" y="1828800"/>
            <a:chExt cx="2162362" cy="215203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EDD76DB-F64E-4DE6-A1CA-3B7EE1D15546}"/>
                </a:ext>
              </a:extLst>
            </p:cNvPr>
            <p:cNvSpPr/>
            <p:nvPr/>
          </p:nvSpPr>
          <p:spPr>
            <a:xfrm>
              <a:off x="9572441" y="1847238"/>
              <a:ext cx="2144486" cy="2133600"/>
            </a:xfrm>
            <a:prstGeom prst="ellipse">
              <a:avLst/>
            </a:prstGeom>
            <a:noFill/>
            <a:ln w="76200">
              <a:solidFill>
                <a:srgbClr val="57B96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47" name="Conector drept 46">
              <a:extLst>
                <a:ext uri="{FF2B5EF4-FFF2-40B4-BE49-F238E27FC236}">
                  <a16:creationId xmlns:a16="http://schemas.microsoft.com/office/drawing/2014/main" id="{8D70E223-B52A-473F-A497-C2B0B4322C42}"/>
                </a:ext>
              </a:extLst>
            </p:cNvPr>
            <p:cNvCxnSpPr/>
            <p:nvPr/>
          </p:nvCxnSpPr>
          <p:spPr>
            <a:xfrm>
              <a:off x="10661011" y="1828800"/>
              <a:ext cx="0" cy="2133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rept 21">
              <a:extLst>
                <a:ext uri="{FF2B5EF4-FFF2-40B4-BE49-F238E27FC236}">
                  <a16:creationId xmlns:a16="http://schemas.microsoft.com/office/drawing/2014/main" id="{467C0A0B-3DF3-497F-8B32-3379DCC930D7}"/>
                </a:ext>
              </a:extLst>
            </p:cNvPr>
            <p:cNvCxnSpPr>
              <a:cxnSpLocks/>
            </p:cNvCxnSpPr>
            <p:nvPr/>
          </p:nvCxnSpPr>
          <p:spPr>
            <a:xfrm>
              <a:off x="9554565" y="2914038"/>
              <a:ext cx="214448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are 33">
            <a:extLst>
              <a:ext uri="{FF2B5EF4-FFF2-40B4-BE49-F238E27FC236}">
                <a16:creationId xmlns:a16="http://schemas.microsoft.com/office/drawing/2014/main" id="{BC9940DD-DDEF-4745-8D43-71FD1510FA78}"/>
              </a:ext>
            </a:extLst>
          </p:cNvPr>
          <p:cNvGrpSpPr/>
          <p:nvPr/>
        </p:nvGrpSpPr>
        <p:grpSpPr>
          <a:xfrm>
            <a:off x="9781735" y="2978325"/>
            <a:ext cx="1476935" cy="1405551"/>
            <a:chOff x="9781735" y="2978325"/>
            <a:chExt cx="1476935" cy="140555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502FD4B-0AF5-42DC-A630-06CF29911433}"/>
                </a:ext>
              </a:extLst>
            </p:cNvPr>
            <p:cNvSpPr/>
            <p:nvPr/>
          </p:nvSpPr>
          <p:spPr>
            <a:xfrm>
              <a:off x="9781735" y="2978325"/>
              <a:ext cx="1476935" cy="1405551"/>
            </a:xfrm>
            <a:prstGeom prst="ellipse">
              <a:avLst/>
            </a:prstGeom>
            <a:noFill/>
            <a:ln w="76200">
              <a:solidFill>
                <a:srgbClr val="57B96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cxnSp>
          <p:nvCxnSpPr>
            <p:cNvPr id="29" name="Conector drept 28">
              <a:extLst>
                <a:ext uri="{FF2B5EF4-FFF2-40B4-BE49-F238E27FC236}">
                  <a16:creationId xmlns:a16="http://schemas.microsoft.com/office/drawing/2014/main" id="{349F1EE4-4E86-460E-A911-4E302C6BB543}"/>
                </a:ext>
              </a:extLst>
            </p:cNvPr>
            <p:cNvCxnSpPr>
              <a:stCxn id="55" idx="0"/>
              <a:endCxn id="55" idx="4"/>
            </p:cNvCxnSpPr>
            <p:nvPr/>
          </p:nvCxnSpPr>
          <p:spPr>
            <a:xfrm>
              <a:off x="10520203" y="2978325"/>
              <a:ext cx="0" cy="140555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rept 30">
              <a:extLst>
                <a:ext uri="{FF2B5EF4-FFF2-40B4-BE49-F238E27FC236}">
                  <a16:creationId xmlns:a16="http://schemas.microsoft.com/office/drawing/2014/main" id="{E394DC31-F84E-4F2C-9733-9146339EF18E}"/>
                </a:ext>
              </a:extLst>
            </p:cNvPr>
            <p:cNvCxnSpPr>
              <a:stCxn id="55" idx="2"/>
            </p:cNvCxnSpPr>
            <p:nvPr/>
          </p:nvCxnSpPr>
          <p:spPr>
            <a:xfrm flipV="1">
              <a:off x="9781735" y="3681100"/>
              <a:ext cx="738467" cy="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setăText 34">
            <a:extLst>
              <a:ext uri="{FF2B5EF4-FFF2-40B4-BE49-F238E27FC236}">
                <a16:creationId xmlns:a16="http://schemas.microsoft.com/office/drawing/2014/main" id="{35280FD7-E3F7-4633-8A42-751F2894629D}"/>
              </a:ext>
            </a:extLst>
          </p:cNvPr>
          <p:cNvSpPr txBox="1"/>
          <p:nvPr/>
        </p:nvSpPr>
        <p:spPr>
          <a:xfrm>
            <a:off x="5528614" y="324887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/>
              <a:t>=</a:t>
            </a:r>
          </a:p>
        </p:txBody>
      </p:sp>
      <p:sp>
        <p:nvSpPr>
          <p:cNvPr id="67" name="CasetăText 66">
            <a:extLst>
              <a:ext uri="{FF2B5EF4-FFF2-40B4-BE49-F238E27FC236}">
                <a16:creationId xmlns:a16="http://schemas.microsoft.com/office/drawing/2014/main" id="{39DA714B-E07D-4BF6-80FE-FC4516EAEEA9}"/>
              </a:ext>
            </a:extLst>
          </p:cNvPr>
          <p:cNvSpPr txBox="1"/>
          <p:nvPr/>
        </p:nvSpPr>
        <p:spPr>
          <a:xfrm>
            <a:off x="7443206" y="325931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/>
              <a:t>=</a:t>
            </a:r>
          </a:p>
        </p:txBody>
      </p:sp>
      <p:sp>
        <p:nvSpPr>
          <p:cNvPr id="68" name="CasetăText 67">
            <a:extLst>
              <a:ext uri="{FF2B5EF4-FFF2-40B4-BE49-F238E27FC236}">
                <a16:creationId xmlns:a16="http://schemas.microsoft.com/office/drawing/2014/main" id="{8760D4A3-C2D4-440D-A2EA-BB8BC9911F83}"/>
              </a:ext>
            </a:extLst>
          </p:cNvPr>
          <p:cNvSpPr txBox="1"/>
          <p:nvPr/>
        </p:nvSpPr>
        <p:spPr>
          <a:xfrm>
            <a:off x="9291953" y="330008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/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024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0"/>
                            </p:stCondLst>
                            <p:childTnLst>
                              <p:par>
                                <p:cTn id="6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8" grpId="0" animBg="1"/>
      <p:bldP spid="35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ă automată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4" name="Formă liberă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5" name="Formă liberă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ă liberă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7" name="Formă liberă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8" name="nisipul de sus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9" name="nisipul de jos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10" name="conector drept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grpSp>
        <p:nvGrpSpPr>
          <p:cNvPr id="12" name="buton: pornire cronometru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Dreptunghi rotunjit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Dreptunghi rotunjit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PORNIRE CRONOMETRU</a:t>
              </a:r>
            </a:p>
          </p:txBody>
        </p:sp>
      </p:grpSp>
      <p:grpSp>
        <p:nvGrpSpPr>
          <p:cNvPr id="15" name="s-a terminat timpul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Dreptunghi rotunjit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Dreptunghi rotunjit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S-A TERMINAT TIMPUL!</a:t>
              </a:r>
            </a:p>
          </p:txBody>
        </p:sp>
      </p:grpSp>
      <p:pic>
        <p:nvPicPr>
          <p:cNvPr id="51" name="Imagine 50">
            <a:extLst>
              <a:ext uri="{FF2B5EF4-FFF2-40B4-BE49-F238E27FC236}">
                <a16:creationId xmlns:a16="http://schemas.microsoft.com/office/drawing/2014/main" id="{99128697-1AF8-4929-BC71-9C9D22161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7474" y="2197681"/>
            <a:ext cx="470991" cy="470991"/>
          </a:xfrm>
          <a:prstGeom prst="rect">
            <a:avLst/>
          </a:prstGeom>
        </p:spPr>
      </p:pic>
      <p:pic>
        <p:nvPicPr>
          <p:cNvPr id="52" name="Imagine 51">
            <a:extLst>
              <a:ext uri="{FF2B5EF4-FFF2-40B4-BE49-F238E27FC236}">
                <a16:creationId xmlns:a16="http://schemas.microsoft.com/office/drawing/2014/main" id="{EA96C74D-7D5D-40FF-8D42-E62DF7251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1517" y="1742649"/>
            <a:ext cx="546039" cy="910064"/>
          </a:xfrm>
          <a:prstGeom prst="rect">
            <a:avLst/>
          </a:prstGeom>
        </p:spPr>
      </p:pic>
      <p:pic>
        <p:nvPicPr>
          <p:cNvPr id="53" name="Imagine 52">
            <a:extLst>
              <a:ext uri="{FF2B5EF4-FFF2-40B4-BE49-F238E27FC236}">
                <a16:creationId xmlns:a16="http://schemas.microsoft.com/office/drawing/2014/main" id="{05DF19B6-7E47-4DBC-B183-F0DF287C11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4981" y="1794912"/>
            <a:ext cx="671254" cy="805538"/>
          </a:xfrm>
          <a:prstGeom prst="rect">
            <a:avLst/>
          </a:prstGeom>
        </p:spPr>
      </p:pic>
      <p:pic>
        <p:nvPicPr>
          <p:cNvPr id="54" name="Imagine 53">
            <a:extLst>
              <a:ext uri="{FF2B5EF4-FFF2-40B4-BE49-F238E27FC236}">
                <a16:creationId xmlns:a16="http://schemas.microsoft.com/office/drawing/2014/main" id="{DAEC5737-A1C5-4B5A-BC84-640789E2EA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075010"/>
            <a:ext cx="873937" cy="873937"/>
          </a:xfrm>
          <a:prstGeom prst="rect">
            <a:avLst/>
          </a:prstGeom>
        </p:spPr>
      </p:pic>
      <p:pic>
        <p:nvPicPr>
          <p:cNvPr id="55" name="Imagine 54">
            <a:extLst>
              <a:ext uri="{FF2B5EF4-FFF2-40B4-BE49-F238E27FC236}">
                <a16:creationId xmlns:a16="http://schemas.microsoft.com/office/drawing/2014/main" id="{CC86CA28-B895-4CBD-BA0E-9ED0FBAB65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3619" y="3075009"/>
            <a:ext cx="873937" cy="873937"/>
          </a:xfrm>
          <a:prstGeom prst="rect">
            <a:avLst/>
          </a:prstGeom>
        </p:spPr>
      </p:pic>
      <p:pic>
        <p:nvPicPr>
          <p:cNvPr id="56" name="Imagine 55">
            <a:extLst>
              <a:ext uri="{FF2B5EF4-FFF2-40B4-BE49-F238E27FC236}">
                <a16:creationId xmlns:a16="http://schemas.microsoft.com/office/drawing/2014/main" id="{E97F298D-D91E-40D7-B693-C03AC6A22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8044" y="3094059"/>
            <a:ext cx="873937" cy="873937"/>
          </a:xfrm>
          <a:prstGeom prst="rect">
            <a:avLst/>
          </a:prstGeom>
        </p:spPr>
      </p:pic>
      <p:pic>
        <p:nvPicPr>
          <p:cNvPr id="57" name="Imagine 56">
            <a:extLst>
              <a:ext uri="{FF2B5EF4-FFF2-40B4-BE49-F238E27FC236}">
                <a16:creationId xmlns:a16="http://schemas.microsoft.com/office/drawing/2014/main" id="{D2D29AE5-7B54-4310-9412-927736236C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6269" y="3141684"/>
            <a:ext cx="873937" cy="873937"/>
          </a:xfrm>
          <a:prstGeom prst="rect">
            <a:avLst/>
          </a:prstGeom>
        </p:spPr>
      </p:pic>
      <p:sp>
        <p:nvSpPr>
          <p:cNvPr id="58" name="CasetăText 57">
            <a:extLst>
              <a:ext uri="{FF2B5EF4-FFF2-40B4-BE49-F238E27FC236}">
                <a16:creationId xmlns:a16="http://schemas.microsoft.com/office/drawing/2014/main" id="{55E50831-D2DF-4FB0-B2DC-93354E9E92C2}"/>
              </a:ext>
            </a:extLst>
          </p:cNvPr>
          <p:cNvSpPr txBox="1"/>
          <p:nvPr/>
        </p:nvSpPr>
        <p:spPr>
          <a:xfrm>
            <a:off x="6784290" y="179491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59" name="CasetăText 58">
            <a:extLst>
              <a:ext uri="{FF2B5EF4-FFF2-40B4-BE49-F238E27FC236}">
                <a16:creationId xmlns:a16="http://schemas.microsoft.com/office/drawing/2014/main" id="{D41A0F7D-63D7-4B39-9B4B-1440A2731F1A}"/>
              </a:ext>
            </a:extLst>
          </p:cNvPr>
          <p:cNvSpPr txBox="1"/>
          <p:nvPr/>
        </p:nvSpPr>
        <p:spPr>
          <a:xfrm>
            <a:off x="7822515" y="181396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60" name="CasetăText 59">
            <a:extLst>
              <a:ext uri="{FF2B5EF4-FFF2-40B4-BE49-F238E27FC236}">
                <a16:creationId xmlns:a16="http://schemas.microsoft.com/office/drawing/2014/main" id="{A04C0FB3-F880-49C3-A553-3A32A8AC2084}"/>
              </a:ext>
            </a:extLst>
          </p:cNvPr>
          <p:cNvSpPr txBox="1"/>
          <p:nvPr/>
        </p:nvSpPr>
        <p:spPr>
          <a:xfrm>
            <a:off x="7803465" y="314746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61" name="CasetăText 60">
            <a:extLst>
              <a:ext uri="{FF2B5EF4-FFF2-40B4-BE49-F238E27FC236}">
                <a16:creationId xmlns:a16="http://schemas.microsoft.com/office/drawing/2014/main" id="{074D2FB3-2565-43B7-948F-7CF5D2D3B627}"/>
              </a:ext>
            </a:extLst>
          </p:cNvPr>
          <p:cNvSpPr txBox="1"/>
          <p:nvPr/>
        </p:nvSpPr>
        <p:spPr>
          <a:xfrm>
            <a:off x="6679515" y="312841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62" name="CasetăText 61">
            <a:extLst>
              <a:ext uri="{FF2B5EF4-FFF2-40B4-BE49-F238E27FC236}">
                <a16:creationId xmlns:a16="http://schemas.microsoft.com/office/drawing/2014/main" id="{85EF5305-BE76-426D-8BC3-EC9BE543E182}"/>
              </a:ext>
            </a:extLst>
          </p:cNvPr>
          <p:cNvSpPr txBox="1"/>
          <p:nvPr/>
        </p:nvSpPr>
        <p:spPr>
          <a:xfrm>
            <a:off x="8765490" y="3176037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63" name="CasetăText 62">
            <a:extLst>
              <a:ext uri="{FF2B5EF4-FFF2-40B4-BE49-F238E27FC236}">
                <a16:creationId xmlns:a16="http://schemas.microsoft.com/office/drawing/2014/main" id="{3407D6E2-0A98-4EC7-BCED-9C3896D6450C}"/>
              </a:ext>
            </a:extLst>
          </p:cNvPr>
          <p:cNvSpPr txBox="1"/>
          <p:nvPr/>
        </p:nvSpPr>
        <p:spPr>
          <a:xfrm>
            <a:off x="9948477" y="3191876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sp>
        <p:nvSpPr>
          <p:cNvPr id="64" name="CasetăText 63">
            <a:extLst>
              <a:ext uri="{FF2B5EF4-FFF2-40B4-BE49-F238E27FC236}">
                <a16:creationId xmlns:a16="http://schemas.microsoft.com/office/drawing/2014/main" id="{5E7A3FA1-A6F3-4FF4-9BEB-355ED3672C6E}"/>
              </a:ext>
            </a:extLst>
          </p:cNvPr>
          <p:cNvSpPr txBox="1"/>
          <p:nvPr/>
        </p:nvSpPr>
        <p:spPr>
          <a:xfrm>
            <a:off x="8710227" y="1791701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pic>
        <p:nvPicPr>
          <p:cNvPr id="65" name="Imagine 64">
            <a:extLst>
              <a:ext uri="{FF2B5EF4-FFF2-40B4-BE49-F238E27FC236}">
                <a16:creationId xmlns:a16="http://schemas.microsoft.com/office/drawing/2014/main" id="{BF34A4BE-09B3-4D00-B037-A2C22E95B1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8517" y="4438224"/>
            <a:ext cx="546039" cy="910064"/>
          </a:xfrm>
          <a:prstGeom prst="rect">
            <a:avLst/>
          </a:prstGeom>
        </p:spPr>
      </p:pic>
      <p:pic>
        <p:nvPicPr>
          <p:cNvPr id="66" name="Imagine 65">
            <a:extLst>
              <a:ext uri="{FF2B5EF4-FFF2-40B4-BE49-F238E27FC236}">
                <a16:creationId xmlns:a16="http://schemas.microsoft.com/office/drawing/2014/main" id="{BF36E75B-2A9F-4FA9-BE91-670F53124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667" y="4428699"/>
            <a:ext cx="546039" cy="910064"/>
          </a:xfrm>
          <a:prstGeom prst="rect">
            <a:avLst/>
          </a:prstGeom>
        </p:spPr>
      </p:pic>
      <p:pic>
        <p:nvPicPr>
          <p:cNvPr id="67" name="Imagine 66">
            <a:extLst>
              <a:ext uri="{FF2B5EF4-FFF2-40B4-BE49-F238E27FC236}">
                <a16:creationId xmlns:a16="http://schemas.microsoft.com/office/drawing/2014/main" id="{130D7282-5DBD-4534-9EC3-DDA1A35D7B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3506" y="4480962"/>
            <a:ext cx="671254" cy="805538"/>
          </a:xfrm>
          <a:prstGeom prst="rect">
            <a:avLst/>
          </a:prstGeom>
        </p:spPr>
      </p:pic>
      <p:sp>
        <p:nvSpPr>
          <p:cNvPr id="68" name="CasetăText 67">
            <a:extLst>
              <a:ext uri="{FF2B5EF4-FFF2-40B4-BE49-F238E27FC236}">
                <a16:creationId xmlns:a16="http://schemas.microsoft.com/office/drawing/2014/main" id="{EEA22D4B-EBEA-4CD4-B493-431DEE417713}"/>
              </a:ext>
            </a:extLst>
          </p:cNvPr>
          <p:cNvSpPr txBox="1"/>
          <p:nvPr/>
        </p:nvSpPr>
        <p:spPr>
          <a:xfrm>
            <a:off x="6650127" y="4376868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69" name="CasetăText 68">
            <a:extLst>
              <a:ext uri="{FF2B5EF4-FFF2-40B4-BE49-F238E27FC236}">
                <a16:creationId xmlns:a16="http://schemas.microsoft.com/office/drawing/2014/main" id="{A591F51B-412B-4433-95C9-BF9E8A88B507}"/>
              </a:ext>
            </a:extLst>
          </p:cNvPr>
          <p:cNvSpPr txBox="1"/>
          <p:nvPr/>
        </p:nvSpPr>
        <p:spPr>
          <a:xfrm>
            <a:off x="7459713" y="437981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70" name="CasetăText 69">
            <a:extLst>
              <a:ext uri="{FF2B5EF4-FFF2-40B4-BE49-F238E27FC236}">
                <a16:creationId xmlns:a16="http://schemas.microsoft.com/office/drawing/2014/main" id="{5E5F2FC0-D5AF-4858-A33F-40B99648EC2E}"/>
              </a:ext>
            </a:extLst>
          </p:cNvPr>
          <p:cNvSpPr txBox="1"/>
          <p:nvPr/>
        </p:nvSpPr>
        <p:spPr>
          <a:xfrm>
            <a:off x="8376852" y="4458701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pic>
        <p:nvPicPr>
          <p:cNvPr id="71" name="Imagine 70">
            <a:extLst>
              <a:ext uri="{FF2B5EF4-FFF2-40B4-BE49-F238E27FC236}">
                <a16:creationId xmlns:a16="http://schemas.microsoft.com/office/drawing/2014/main" id="{2E2E5872-F6D2-46B3-AC65-21849FE20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0" y="5380060"/>
            <a:ext cx="873937" cy="873937"/>
          </a:xfrm>
          <a:prstGeom prst="rect">
            <a:avLst/>
          </a:prstGeom>
        </p:spPr>
      </p:pic>
      <p:pic>
        <p:nvPicPr>
          <p:cNvPr id="72" name="Imagine 71">
            <a:extLst>
              <a:ext uri="{FF2B5EF4-FFF2-40B4-BE49-F238E27FC236}">
                <a16:creationId xmlns:a16="http://schemas.microsoft.com/office/drawing/2014/main" id="{AA6326A1-224F-4578-AEB7-CB2E4AFF75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6019" y="5380059"/>
            <a:ext cx="873937" cy="873937"/>
          </a:xfrm>
          <a:prstGeom prst="rect">
            <a:avLst/>
          </a:prstGeom>
        </p:spPr>
      </p:pic>
      <p:sp>
        <p:nvSpPr>
          <p:cNvPr id="73" name="CasetăText 72">
            <a:extLst>
              <a:ext uri="{FF2B5EF4-FFF2-40B4-BE49-F238E27FC236}">
                <a16:creationId xmlns:a16="http://schemas.microsoft.com/office/drawing/2014/main" id="{8ECF63C5-E465-407E-934F-716482F734B9}"/>
              </a:ext>
            </a:extLst>
          </p:cNvPr>
          <p:cNvSpPr txBox="1"/>
          <p:nvPr/>
        </p:nvSpPr>
        <p:spPr>
          <a:xfrm>
            <a:off x="6831915" y="543346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pic>
        <p:nvPicPr>
          <p:cNvPr id="74" name="Imagine 73">
            <a:extLst>
              <a:ext uri="{FF2B5EF4-FFF2-40B4-BE49-F238E27FC236}">
                <a16:creationId xmlns:a16="http://schemas.microsoft.com/office/drawing/2014/main" id="{A0027D80-BE25-49E2-87F9-8653C14EF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9242" y="5476449"/>
            <a:ext cx="546039" cy="910064"/>
          </a:xfrm>
          <a:prstGeom prst="rect">
            <a:avLst/>
          </a:prstGeom>
        </p:spPr>
      </p:pic>
      <p:pic>
        <p:nvPicPr>
          <p:cNvPr id="75" name="Imagine 74">
            <a:extLst>
              <a:ext uri="{FF2B5EF4-FFF2-40B4-BE49-F238E27FC236}">
                <a16:creationId xmlns:a16="http://schemas.microsoft.com/office/drawing/2014/main" id="{5BDA73C7-07DC-47A6-85F4-2BBAAC1462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5081" y="5528712"/>
            <a:ext cx="671254" cy="805538"/>
          </a:xfrm>
          <a:prstGeom prst="rect">
            <a:avLst/>
          </a:prstGeom>
        </p:spPr>
      </p:pic>
      <p:sp>
        <p:nvSpPr>
          <p:cNvPr id="76" name="CasetăText 75">
            <a:extLst>
              <a:ext uri="{FF2B5EF4-FFF2-40B4-BE49-F238E27FC236}">
                <a16:creationId xmlns:a16="http://schemas.microsoft.com/office/drawing/2014/main" id="{D67CC1F4-D2DF-46D3-88CA-999E703767F9}"/>
              </a:ext>
            </a:extLst>
          </p:cNvPr>
          <p:cNvSpPr txBox="1"/>
          <p:nvPr/>
        </p:nvSpPr>
        <p:spPr>
          <a:xfrm>
            <a:off x="7821702" y="5424618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77" name="CasetăText 76">
            <a:extLst>
              <a:ext uri="{FF2B5EF4-FFF2-40B4-BE49-F238E27FC236}">
                <a16:creationId xmlns:a16="http://schemas.microsoft.com/office/drawing/2014/main" id="{D7E20856-49E3-4119-9314-1AF46488EF86}"/>
              </a:ext>
            </a:extLst>
          </p:cNvPr>
          <p:cNvSpPr txBox="1"/>
          <p:nvPr/>
        </p:nvSpPr>
        <p:spPr>
          <a:xfrm>
            <a:off x="8631288" y="542756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+</a:t>
            </a:r>
          </a:p>
        </p:txBody>
      </p:sp>
      <p:sp>
        <p:nvSpPr>
          <p:cNvPr id="78" name="CasetăText 77">
            <a:extLst>
              <a:ext uri="{FF2B5EF4-FFF2-40B4-BE49-F238E27FC236}">
                <a16:creationId xmlns:a16="http://schemas.microsoft.com/office/drawing/2014/main" id="{3238F82A-1392-4941-B88F-304F7AB1F58E}"/>
              </a:ext>
            </a:extLst>
          </p:cNvPr>
          <p:cNvSpPr txBox="1"/>
          <p:nvPr/>
        </p:nvSpPr>
        <p:spPr>
          <a:xfrm>
            <a:off x="9577002" y="5449301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sp>
        <p:nvSpPr>
          <p:cNvPr id="79" name="CasetăText 78">
            <a:extLst>
              <a:ext uri="{FF2B5EF4-FFF2-40B4-BE49-F238E27FC236}">
                <a16:creationId xmlns:a16="http://schemas.microsoft.com/office/drawing/2014/main" id="{722DF835-8483-4EE6-9954-7F59A6990BD9}"/>
              </a:ext>
            </a:extLst>
          </p:cNvPr>
          <p:cNvSpPr txBox="1"/>
          <p:nvPr/>
        </p:nvSpPr>
        <p:spPr>
          <a:xfrm>
            <a:off x="9205527" y="1782176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7</a:t>
            </a:r>
          </a:p>
        </p:txBody>
      </p:sp>
      <p:sp>
        <p:nvSpPr>
          <p:cNvPr id="80" name="CasetăText 79">
            <a:extLst>
              <a:ext uri="{FF2B5EF4-FFF2-40B4-BE49-F238E27FC236}">
                <a16:creationId xmlns:a16="http://schemas.microsoft.com/office/drawing/2014/main" id="{52DB66B2-FF35-4C4C-8490-D42627996D64}"/>
              </a:ext>
            </a:extLst>
          </p:cNvPr>
          <p:cNvSpPr txBox="1"/>
          <p:nvPr/>
        </p:nvSpPr>
        <p:spPr>
          <a:xfrm>
            <a:off x="10453302" y="3201401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2</a:t>
            </a:r>
          </a:p>
        </p:txBody>
      </p:sp>
      <p:sp>
        <p:nvSpPr>
          <p:cNvPr id="81" name="CasetăText 80">
            <a:extLst>
              <a:ext uri="{FF2B5EF4-FFF2-40B4-BE49-F238E27FC236}">
                <a16:creationId xmlns:a16="http://schemas.microsoft.com/office/drawing/2014/main" id="{DC205C51-0C7D-4822-B904-EBA298AC55DF}"/>
              </a:ext>
            </a:extLst>
          </p:cNvPr>
          <p:cNvSpPr txBox="1"/>
          <p:nvPr/>
        </p:nvSpPr>
        <p:spPr>
          <a:xfrm>
            <a:off x="8986452" y="4430126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5</a:t>
            </a:r>
          </a:p>
        </p:txBody>
      </p:sp>
      <p:sp>
        <p:nvSpPr>
          <p:cNvPr id="82" name="CasetăText 81">
            <a:extLst>
              <a:ext uri="{FF2B5EF4-FFF2-40B4-BE49-F238E27FC236}">
                <a16:creationId xmlns:a16="http://schemas.microsoft.com/office/drawing/2014/main" id="{39E27528-BE63-4F45-B074-746992BC0564}"/>
              </a:ext>
            </a:extLst>
          </p:cNvPr>
          <p:cNvSpPr txBox="1"/>
          <p:nvPr/>
        </p:nvSpPr>
        <p:spPr>
          <a:xfrm>
            <a:off x="10120206" y="5361325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4</a:t>
            </a:r>
          </a:p>
        </p:txBody>
      </p:sp>
      <p:sp>
        <p:nvSpPr>
          <p:cNvPr id="83" name="CasetăText 82">
            <a:extLst>
              <a:ext uri="{FF2B5EF4-FFF2-40B4-BE49-F238E27FC236}">
                <a16:creationId xmlns:a16="http://schemas.microsoft.com/office/drawing/2014/main" id="{28883FED-4C97-46B3-84E3-C508DBDA08C3}"/>
              </a:ext>
            </a:extLst>
          </p:cNvPr>
          <p:cNvSpPr txBox="1"/>
          <p:nvPr/>
        </p:nvSpPr>
        <p:spPr>
          <a:xfrm>
            <a:off x="1967041" y="107846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30 de secunde</a:t>
            </a:r>
          </a:p>
        </p:txBody>
      </p:sp>
      <p:sp>
        <p:nvSpPr>
          <p:cNvPr id="84" name="Dreptunghi 83">
            <a:extLst>
              <a:ext uri="{FF2B5EF4-FFF2-40B4-BE49-F238E27FC236}">
                <a16:creationId xmlns:a16="http://schemas.microsoft.com/office/drawing/2014/main" id="{C48DBD3E-B4DD-4356-B9BF-68D6BC04FD4D}"/>
              </a:ext>
            </a:extLst>
          </p:cNvPr>
          <p:cNvSpPr/>
          <p:nvPr/>
        </p:nvSpPr>
        <p:spPr>
          <a:xfrm>
            <a:off x="5369352" y="453153"/>
            <a:ext cx="5677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ADUNĂ TIMPII:</a:t>
            </a:r>
            <a:endParaRPr lang="ro-RO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ă automată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4" name="Formă liberă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5" name="Formă liberă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ă liberă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7" name="Formă liberă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8" name="nisipul de sus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9" name="nisipul de jos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10" name="conector drept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grpSp>
        <p:nvGrpSpPr>
          <p:cNvPr id="12" name="buton: pornire cronometru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Dreptunghi rotunjit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Dreptunghi rotunjit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PORNIRE CRONOMETRU</a:t>
              </a:r>
            </a:p>
          </p:txBody>
        </p:sp>
      </p:grpSp>
      <p:grpSp>
        <p:nvGrpSpPr>
          <p:cNvPr id="15" name="s-a terminat timpul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Dreptunghi rotunjit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Dreptunghi rotunjit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S-A TERMINAT TIMPUL!</a:t>
              </a:r>
            </a:p>
          </p:txBody>
        </p:sp>
      </p:grpSp>
      <p:pic>
        <p:nvPicPr>
          <p:cNvPr id="51" name="Imagine 50">
            <a:extLst>
              <a:ext uri="{FF2B5EF4-FFF2-40B4-BE49-F238E27FC236}">
                <a16:creationId xmlns:a16="http://schemas.microsoft.com/office/drawing/2014/main" id="{99128697-1AF8-4929-BC71-9C9D22161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7474" y="2126398"/>
            <a:ext cx="470991" cy="470991"/>
          </a:xfrm>
          <a:prstGeom prst="rect">
            <a:avLst/>
          </a:prstGeom>
        </p:spPr>
      </p:pic>
      <p:pic>
        <p:nvPicPr>
          <p:cNvPr id="56" name="Imagine 55">
            <a:extLst>
              <a:ext uri="{FF2B5EF4-FFF2-40B4-BE49-F238E27FC236}">
                <a16:creationId xmlns:a16="http://schemas.microsoft.com/office/drawing/2014/main" id="{E97F298D-D91E-40D7-B693-C03AC6A22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784" y="5057775"/>
            <a:ext cx="873937" cy="873937"/>
          </a:xfrm>
          <a:prstGeom prst="rect">
            <a:avLst/>
          </a:prstGeom>
        </p:spPr>
      </p:pic>
      <p:pic>
        <p:nvPicPr>
          <p:cNvPr id="65" name="Imagine 64">
            <a:extLst>
              <a:ext uri="{FF2B5EF4-FFF2-40B4-BE49-F238E27FC236}">
                <a16:creationId xmlns:a16="http://schemas.microsoft.com/office/drawing/2014/main" id="{BF34A4BE-09B3-4D00-B037-A2C22E95B1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2426" y="2784376"/>
            <a:ext cx="546039" cy="910064"/>
          </a:xfrm>
          <a:prstGeom prst="rect">
            <a:avLst/>
          </a:prstGeom>
        </p:spPr>
      </p:pic>
      <p:sp>
        <p:nvSpPr>
          <p:cNvPr id="48" name="CasetăText 47">
            <a:extLst>
              <a:ext uri="{FF2B5EF4-FFF2-40B4-BE49-F238E27FC236}">
                <a16:creationId xmlns:a16="http://schemas.microsoft.com/office/drawing/2014/main" id="{6DDE18ED-6E01-4315-8BBC-04BD228299A0}"/>
              </a:ext>
            </a:extLst>
          </p:cNvPr>
          <p:cNvSpPr txBox="1"/>
          <p:nvPr/>
        </p:nvSpPr>
        <p:spPr>
          <a:xfrm>
            <a:off x="1967041" y="107846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30 de secunde</a:t>
            </a:r>
          </a:p>
        </p:txBody>
      </p:sp>
      <p:sp>
        <p:nvSpPr>
          <p:cNvPr id="49" name="Dreptunghi 48">
            <a:extLst>
              <a:ext uri="{FF2B5EF4-FFF2-40B4-BE49-F238E27FC236}">
                <a16:creationId xmlns:a16="http://schemas.microsoft.com/office/drawing/2014/main" id="{2BA9C7C9-89A0-4C62-9A74-7FE1655E5C2E}"/>
              </a:ext>
            </a:extLst>
          </p:cNvPr>
          <p:cNvSpPr/>
          <p:nvPr/>
        </p:nvSpPr>
        <p:spPr>
          <a:xfrm>
            <a:off x="4268511" y="453153"/>
            <a:ext cx="7879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UNEȘTE CORESPONDENTUL:</a:t>
            </a:r>
            <a:endParaRPr lang="ro-RO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3" name="Imagine 42">
            <a:extLst>
              <a:ext uri="{FF2B5EF4-FFF2-40B4-BE49-F238E27FC236}">
                <a16:creationId xmlns:a16="http://schemas.microsoft.com/office/drawing/2014/main" id="{05397194-316D-41CE-B984-16B65BB54C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7211" y="3878263"/>
            <a:ext cx="671254" cy="805538"/>
          </a:xfrm>
          <a:prstGeom prst="rect">
            <a:avLst/>
          </a:prstGeom>
        </p:spPr>
      </p:pic>
      <p:pic>
        <p:nvPicPr>
          <p:cNvPr id="36" name="Imagine 35">
            <a:extLst>
              <a:ext uri="{FF2B5EF4-FFF2-40B4-BE49-F238E27FC236}">
                <a16:creationId xmlns:a16="http://schemas.microsoft.com/office/drawing/2014/main" id="{388736F1-EF89-4766-94C3-D4275663E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7080" y="2197681"/>
            <a:ext cx="302012" cy="541673"/>
          </a:xfrm>
          <a:prstGeom prst="rect">
            <a:avLst/>
          </a:prstGeom>
        </p:spPr>
      </p:pic>
      <p:pic>
        <p:nvPicPr>
          <p:cNvPr id="37" name="Imagine 36">
            <a:extLst>
              <a:ext uri="{FF2B5EF4-FFF2-40B4-BE49-F238E27FC236}">
                <a16:creationId xmlns:a16="http://schemas.microsoft.com/office/drawing/2014/main" id="{DF7F04FD-A68E-4950-9B4E-4504B18EA8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8614" y="4033750"/>
            <a:ext cx="883717" cy="723483"/>
          </a:xfrm>
          <a:prstGeom prst="rect">
            <a:avLst/>
          </a:prstGeom>
        </p:spPr>
      </p:pic>
      <p:pic>
        <p:nvPicPr>
          <p:cNvPr id="38" name="Imagine 37">
            <a:extLst>
              <a:ext uri="{FF2B5EF4-FFF2-40B4-BE49-F238E27FC236}">
                <a16:creationId xmlns:a16="http://schemas.microsoft.com/office/drawing/2014/main" id="{078D7E89-AE94-4260-A25C-67F749E998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536" y="2926144"/>
            <a:ext cx="926795" cy="920816"/>
          </a:xfrm>
          <a:prstGeom prst="rect">
            <a:avLst/>
          </a:prstGeom>
        </p:spPr>
      </p:pic>
      <p:pic>
        <p:nvPicPr>
          <p:cNvPr id="39" name="Imagine 38">
            <a:extLst>
              <a:ext uri="{FF2B5EF4-FFF2-40B4-BE49-F238E27FC236}">
                <a16:creationId xmlns:a16="http://schemas.microsoft.com/office/drawing/2014/main" id="{F908F17A-0E86-4602-A69D-51EEC5B529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30348" y="5122551"/>
            <a:ext cx="798905" cy="744384"/>
          </a:xfrm>
          <a:prstGeom prst="rect">
            <a:avLst/>
          </a:prstGeom>
        </p:spPr>
      </p:pic>
      <p:cxnSp>
        <p:nvCxnSpPr>
          <p:cNvPr id="11" name="Conector drept cu săgeată 10">
            <a:extLst>
              <a:ext uri="{FF2B5EF4-FFF2-40B4-BE49-F238E27FC236}">
                <a16:creationId xmlns:a16="http://schemas.microsoft.com/office/drawing/2014/main" id="{DA95601F-37E6-4B05-BC17-AA426EE366F7}"/>
              </a:ext>
            </a:extLst>
          </p:cNvPr>
          <p:cNvCxnSpPr>
            <a:stCxn id="56" idx="3"/>
            <a:endCxn id="38" idx="1"/>
          </p:cNvCxnSpPr>
          <p:nvPr/>
        </p:nvCxnSpPr>
        <p:spPr>
          <a:xfrm flipV="1">
            <a:off x="6898721" y="3386552"/>
            <a:ext cx="1846815" cy="210819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drept cu săgeată 18">
            <a:extLst>
              <a:ext uri="{FF2B5EF4-FFF2-40B4-BE49-F238E27FC236}">
                <a16:creationId xmlns:a16="http://schemas.microsoft.com/office/drawing/2014/main" id="{1EB3DEA1-8DAC-4952-81C0-A16DE52CF9E8}"/>
              </a:ext>
            </a:extLst>
          </p:cNvPr>
          <p:cNvCxnSpPr>
            <a:stCxn id="51" idx="3"/>
            <a:endCxn id="37" idx="1"/>
          </p:cNvCxnSpPr>
          <p:nvPr/>
        </p:nvCxnSpPr>
        <p:spPr>
          <a:xfrm>
            <a:off x="6768465" y="2361894"/>
            <a:ext cx="2020149" cy="20335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rept cu săgeată 20">
            <a:extLst>
              <a:ext uri="{FF2B5EF4-FFF2-40B4-BE49-F238E27FC236}">
                <a16:creationId xmlns:a16="http://schemas.microsoft.com/office/drawing/2014/main" id="{21DE18FB-AB13-4CBA-9439-EFC37F7DF435}"/>
              </a:ext>
            </a:extLst>
          </p:cNvPr>
          <p:cNvCxnSpPr>
            <a:cxnSpLocks/>
          </p:cNvCxnSpPr>
          <p:nvPr/>
        </p:nvCxnSpPr>
        <p:spPr>
          <a:xfrm flipV="1">
            <a:off x="6768465" y="2512330"/>
            <a:ext cx="2328615" cy="181251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drept cu săgeată 22">
            <a:extLst>
              <a:ext uri="{FF2B5EF4-FFF2-40B4-BE49-F238E27FC236}">
                <a16:creationId xmlns:a16="http://schemas.microsoft.com/office/drawing/2014/main" id="{5DC841E3-EF64-4F4D-BF6D-023B7B13D71F}"/>
              </a:ext>
            </a:extLst>
          </p:cNvPr>
          <p:cNvCxnSpPr>
            <a:stCxn id="65" idx="3"/>
          </p:cNvCxnSpPr>
          <p:nvPr/>
        </p:nvCxnSpPr>
        <p:spPr>
          <a:xfrm>
            <a:off x="6768465" y="3239408"/>
            <a:ext cx="1977071" cy="225533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2889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ă automată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4" name="Formă liberă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5" name="Formă liberă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ă liberă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7" name="Formă liberă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8" name="nisipul de sus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9" name="nisipul de jos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10" name="conector drept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grpSp>
        <p:nvGrpSpPr>
          <p:cNvPr id="12" name="buton: pornire cronometru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Dreptunghi rotunjit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Dreptunghi rotunjit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PORNIRE CRONOMETRU</a:t>
              </a:r>
            </a:p>
          </p:txBody>
        </p:sp>
      </p:grpSp>
      <p:grpSp>
        <p:nvGrpSpPr>
          <p:cNvPr id="15" name="s-a terminat timpul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Dreptunghi rotunjit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Dreptunghi rotunjit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S-A TERMINAT TIMPUL!</a:t>
              </a:r>
            </a:p>
          </p:txBody>
        </p:sp>
      </p:grpSp>
      <p:pic>
        <p:nvPicPr>
          <p:cNvPr id="51" name="Imagine 50">
            <a:extLst>
              <a:ext uri="{FF2B5EF4-FFF2-40B4-BE49-F238E27FC236}">
                <a16:creationId xmlns:a16="http://schemas.microsoft.com/office/drawing/2014/main" id="{99128697-1AF8-4929-BC71-9C9D22161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7474" y="2197681"/>
            <a:ext cx="470991" cy="470991"/>
          </a:xfrm>
          <a:prstGeom prst="rect">
            <a:avLst/>
          </a:prstGeom>
        </p:spPr>
      </p:pic>
      <p:pic>
        <p:nvPicPr>
          <p:cNvPr id="52" name="Imagine 51">
            <a:extLst>
              <a:ext uri="{FF2B5EF4-FFF2-40B4-BE49-F238E27FC236}">
                <a16:creationId xmlns:a16="http://schemas.microsoft.com/office/drawing/2014/main" id="{EA96C74D-7D5D-40FF-8D42-E62DF7251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1517" y="1742649"/>
            <a:ext cx="546039" cy="910064"/>
          </a:xfrm>
          <a:prstGeom prst="rect">
            <a:avLst/>
          </a:prstGeom>
        </p:spPr>
      </p:pic>
      <p:pic>
        <p:nvPicPr>
          <p:cNvPr id="56" name="Imagine 55">
            <a:extLst>
              <a:ext uri="{FF2B5EF4-FFF2-40B4-BE49-F238E27FC236}">
                <a16:creationId xmlns:a16="http://schemas.microsoft.com/office/drawing/2014/main" id="{E97F298D-D91E-40D7-B693-C03AC6A22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1277" y="2987090"/>
            <a:ext cx="873937" cy="873937"/>
          </a:xfrm>
          <a:prstGeom prst="rect">
            <a:avLst/>
          </a:prstGeom>
        </p:spPr>
      </p:pic>
      <p:pic>
        <p:nvPicPr>
          <p:cNvPr id="57" name="Imagine 56">
            <a:extLst>
              <a:ext uri="{FF2B5EF4-FFF2-40B4-BE49-F238E27FC236}">
                <a16:creationId xmlns:a16="http://schemas.microsoft.com/office/drawing/2014/main" id="{D2D29AE5-7B54-4310-9412-927736236C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709" y="3025717"/>
            <a:ext cx="873937" cy="873937"/>
          </a:xfrm>
          <a:prstGeom prst="rect">
            <a:avLst/>
          </a:prstGeom>
        </p:spPr>
      </p:pic>
      <p:sp>
        <p:nvSpPr>
          <p:cNvPr id="58" name="CasetăText 57">
            <a:extLst>
              <a:ext uri="{FF2B5EF4-FFF2-40B4-BE49-F238E27FC236}">
                <a16:creationId xmlns:a16="http://schemas.microsoft.com/office/drawing/2014/main" id="{55E50831-D2DF-4FB0-B2DC-93354E9E92C2}"/>
              </a:ext>
            </a:extLst>
          </p:cNvPr>
          <p:cNvSpPr txBox="1"/>
          <p:nvPr/>
        </p:nvSpPr>
        <p:spPr>
          <a:xfrm>
            <a:off x="6959456" y="1782176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-</a:t>
            </a:r>
          </a:p>
        </p:txBody>
      </p:sp>
      <p:sp>
        <p:nvSpPr>
          <p:cNvPr id="60" name="CasetăText 59">
            <a:extLst>
              <a:ext uri="{FF2B5EF4-FFF2-40B4-BE49-F238E27FC236}">
                <a16:creationId xmlns:a16="http://schemas.microsoft.com/office/drawing/2014/main" id="{A04C0FB3-F880-49C3-A553-3A32A8AC2084}"/>
              </a:ext>
            </a:extLst>
          </p:cNvPr>
          <p:cNvSpPr txBox="1"/>
          <p:nvPr/>
        </p:nvSpPr>
        <p:spPr>
          <a:xfrm>
            <a:off x="6831915" y="2971383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-</a:t>
            </a:r>
          </a:p>
        </p:txBody>
      </p:sp>
      <p:sp>
        <p:nvSpPr>
          <p:cNvPr id="62" name="CasetăText 61">
            <a:extLst>
              <a:ext uri="{FF2B5EF4-FFF2-40B4-BE49-F238E27FC236}">
                <a16:creationId xmlns:a16="http://schemas.microsoft.com/office/drawing/2014/main" id="{85EF5305-BE76-426D-8BC3-EC9BE543E182}"/>
              </a:ext>
            </a:extLst>
          </p:cNvPr>
          <p:cNvSpPr txBox="1"/>
          <p:nvPr/>
        </p:nvSpPr>
        <p:spPr>
          <a:xfrm>
            <a:off x="7939804" y="2989452"/>
            <a:ext cx="61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-</a:t>
            </a:r>
          </a:p>
        </p:txBody>
      </p:sp>
      <p:sp>
        <p:nvSpPr>
          <p:cNvPr id="63" name="CasetăText 62">
            <a:extLst>
              <a:ext uri="{FF2B5EF4-FFF2-40B4-BE49-F238E27FC236}">
                <a16:creationId xmlns:a16="http://schemas.microsoft.com/office/drawing/2014/main" id="{3407D6E2-0A98-4EC7-BCED-9C3896D6450C}"/>
              </a:ext>
            </a:extLst>
          </p:cNvPr>
          <p:cNvSpPr txBox="1"/>
          <p:nvPr/>
        </p:nvSpPr>
        <p:spPr>
          <a:xfrm>
            <a:off x="8870812" y="312065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sp>
        <p:nvSpPr>
          <p:cNvPr id="64" name="CasetăText 63">
            <a:extLst>
              <a:ext uri="{FF2B5EF4-FFF2-40B4-BE49-F238E27FC236}">
                <a16:creationId xmlns:a16="http://schemas.microsoft.com/office/drawing/2014/main" id="{5E7A3FA1-A6F3-4FF4-9BEB-355ED3672C6E}"/>
              </a:ext>
            </a:extLst>
          </p:cNvPr>
          <p:cNvSpPr txBox="1"/>
          <p:nvPr/>
        </p:nvSpPr>
        <p:spPr>
          <a:xfrm>
            <a:off x="7986125" y="1826117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pic>
        <p:nvPicPr>
          <p:cNvPr id="65" name="Imagine 64">
            <a:extLst>
              <a:ext uri="{FF2B5EF4-FFF2-40B4-BE49-F238E27FC236}">
                <a16:creationId xmlns:a16="http://schemas.microsoft.com/office/drawing/2014/main" id="{BF34A4BE-09B3-4D00-B037-A2C22E95B1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8517" y="4438224"/>
            <a:ext cx="546039" cy="910064"/>
          </a:xfrm>
          <a:prstGeom prst="rect">
            <a:avLst/>
          </a:prstGeom>
        </p:spPr>
      </p:pic>
      <p:pic>
        <p:nvPicPr>
          <p:cNvPr id="66" name="Imagine 65">
            <a:extLst>
              <a:ext uri="{FF2B5EF4-FFF2-40B4-BE49-F238E27FC236}">
                <a16:creationId xmlns:a16="http://schemas.microsoft.com/office/drawing/2014/main" id="{BF36E75B-2A9F-4FA9-BE91-670F53124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667" y="4428699"/>
            <a:ext cx="546039" cy="910064"/>
          </a:xfrm>
          <a:prstGeom prst="rect">
            <a:avLst/>
          </a:prstGeom>
        </p:spPr>
      </p:pic>
      <p:sp>
        <p:nvSpPr>
          <p:cNvPr id="68" name="CasetăText 67">
            <a:extLst>
              <a:ext uri="{FF2B5EF4-FFF2-40B4-BE49-F238E27FC236}">
                <a16:creationId xmlns:a16="http://schemas.microsoft.com/office/drawing/2014/main" id="{EEA22D4B-EBEA-4CD4-B493-431DEE417713}"/>
              </a:ext>
            </a:extLst>
          </p:cNvPr>
          <p:cNvSpPr txBox="1"/>
          <p:nvPr/>
        </p:nvSpPr>
        <p:spPr>
          <a:xfrm>
            <a:off x="6780759" y="4376868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-</a:t>
            </a:r>
          </a:p>
        </p:txBody>
      </p:sp>
      <p:sp>
        <p:nvSpPr>
          <p:cNvPr id="70" name="CasetăText 69">
            <a:extLst>
              <a:ext uri="{FF2B5EF4-FFF2-40B4-BE49-F238E27FC236}">
                <a16:creationId xmlns:a16="http://schemas.microsoft.com/office/drawing/2014/main" id="{5E5F2FC0-D5AF-4858-A33F-40B99648EC2E}"/>
              </a:ext>
            </a:extLst>
          </p:cNvPr>
          <p:cNvSpPr txBox="1"/>
          <p:nvPr/>
        </p:nvSpPr>
        <p:spPr>
          <a:xfrm>
            <a:off x="7647273" y="448096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pic>
        <p:nvPicPr>
          <p:cNvPr id="74" name="Imagine 73">
            <a:extLst>
              <a:ext uri="{FF2B5EF4-FFF2-40B4-BE49-F238E27FC236}">
                <a16:creationId xmlns:a16="http://schemas.microsoft.com/office/drawing/2014/main" id="{A0027D80-BE25-49E2-87F9-8653C14EF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2945" y="5489822"/>
            <a:ext cx="546039" cy="910064"/>
          </a:xfrm>
          <a:prstGeom prst="rect">
            <a:avLst/>
          </a:prstGeom>
        </p:spPr>
      </p:pic>
      <p:pic>
        <p:nvPicPr>
          <p:cNvPr id="75" name="Imagine 74">
            <a:extLst>
              <a:ext uri="{FF2B5EF4-FFF2-40B4-BE49-F238E27FC236}">
                <a16:creationId xmlns:a16="http://schemas.microsoft.com/office/drawing/2014/main" id="{5BDA73C7-07DC-47A6-85F4-2BBAAC1462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2452" y="5575794"/>
            <a:ext cx="671254" cy="805538"/>
          </a:xfrm>
          <a:prstGeom prst="rect">
            <a:avLst/>
          </a:prstGeom>
        </p:spPr>
      </p:pic>
      <p:sp>
        <p:nvSpPr>
          <p:cNvPr id="77" name="CasetăText 76">
            <a:extLst>
              <a:ext uri="{FF2B5EF4-FFF2-40B4-BE49-F238E27FC236}">
                <a16:creationId xmlns:a16="http://schemas.microsoft.com/office/drawing/2014/main" id="{D7E20856-49E3-4119-9314-1AF46488EF86}"/>
              </a:ext>
            </a:extLst>
          </p:cNvPr>
          <p:cNvSpPr txBox="1"/>
          <p:nvPr/>
        </p:nvSpPr>
        <p:spPr>
          <a:xfrm>
            <a:off x="6711257" y="536291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-</a:t>
            </a:r>
          </a:p>
        </p:txBody>
      </p:sp>
      <p:sp>
        <p:nvSpPr>
          <p:cNvPr id="78" name="CasetăText 77">
            <a:extLst>
              <a:ext uri="{FF2B5EF4-FFF2-40B4-BE49-F238E27FC236}">
                <a16:creationId xmlns:a16="http://schemas.microsoft.com/office/drawing/2014/main" id="{3238F82A-1392-4941-B88F-304F7AB1F58E}"/>
              </a:ext>
            </a:extLst>
          </p:cNvPr>
          <p:cNvSpPr txBox="1"/>
          <p:nvPr/>
        </p:nvSpPr>
        <p:spPr>
          <a:xfrm>
            <a:off x="7553383" y="5471634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sp>
        <p:nvSpPr>
          <p:cNvPr id="79" name="CasetăText 78">
            <a:extLst>
              <a:ext uri="{FF2B5EF4-FFF2-40B4-BE49-F238E27FC236}">
                <a16:creationId xmlns:a16="http://schemas.microsoft.com/office/drawing/2014/main" id="{722DF835-8483-4EE6-9954-7F59A6990BD9}"/>
              </a:ext>
            </a:extLst>
          </p:cNvPr>
          <p:cNvSpPr txBox="1"/>
          <p:nvPr/>
        </p:nvSpPr>
        <p:spPr>
          <a:xfrm>
            <a:off x="8722539" y="1826117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2</a:t>
            </a:r>
          </a:p>
        </p:txBody>
      </p:sp>
      <p:sp>
        <p:nvSpPr>
          <p:cNvPr id="80" name="CasetăText 79">
            <a:extLst>
              <a:ext uri="{FF2B5EF4-FFF2-40B4-BE49-F238E27FC236}">
                <a16:creationId xmlns:a16="http://schemas.microsoft.com/office/drawing/2014/main" id="{52DB66B2-FF35-4C4C-8490-D42627996D64}"/>
              </a:ext>
            </a:extLst>
          </p:cNvPr>
          <p:cNvSpPr txBox="1"/>
          <p:nvPr/>
        </p:nvSpPr>
        <p:spPr>
          <a:xfrm>
            <a:off x="9452562" y="3082471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3</a:t>
            </a:r>
          </a:p>
        </p:txBody>
      </p:sp>
      <p:sp>
        <p:nvSpPr>
          <p:cNvPr id="81" name="CasetăText 80">
            <a:extLst>
              <a:ext uri="{FF2B5EF4-FFF2-40B4-BE49-F238E27FC236}">
                <a16:creationId xmlns:a16="http://schemas.microsoft.com/office/drawing/2014/main" id="{DC205C51-0C7D-4822-B904-EBA298AC55DF}"/>
              </a:ext>
            </a:extLst>
          </p:cNvPr>
          <p:cNvSpPr txBox="1"/>
          <p:nvPr/>
        </p:nvSpPr>
        <p:spPr>
          <a:xfrm>
            <a:off x="8180282" y="4447150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0</a:t>
            </a:r>
          </a:p>
        </p:txBody>
      </p:sp>
      <p:sp>
        <p:nvSpPr>
          <p:cNvPr id="82" name="CasetăText 81">
            <a:extLst>
              <a:ext uri="{FF2B5EF4-FFF2-40B4-BE49-F238E27FC236}">
                <a16:creationId xmlns:a16="http://schemas.microsoft.com/office/drawing/2014/main" id="{39E27528-BE63-4F45-B074-746992BC0564}"/>
              </a:ext>
            </a:extLst>
          </p:cNvPr>
          <p:cNvSpPr txBox="1"/>
          <p:nvPr/>
        </p:nvSpPr>
        <p:spPr>
          <a:xfrm>
            <a:off x="8252154" y="5456444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1</a:t>
            </a:r>
          </a:p>
        </p:txBody>
      </p:sp>
      <p:sp>
        <p:nvSpPr>
          <p:cNvPr id="48" name="CasetăText 47">
            <a:extLst>
              <a:ext uri="{FF2B5EF4-FFF2-40B4-BE49-F238E27FC236}">
                <a16:creationId xmlns:a16="http://schemas.microsoft.com/office/drawing/2014/main" id="{6DDE18ED-6E01-4315-8BBC-04BD228299A0}"/>
              </a:ext>
            </a:extLst>
          </p:cNvPr>
          <p:cNvSpPr txBox="1"/>
          <p:nvPr/>
        </p:nvSpPr>
        <p:spPr>
          <a:xfrm>
            <a:off x="1967041" y="107846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30 de secunde</a:t>
            </a:r>
          </a:p>
        </p:txBody>
      </p:sp>
      <p:sp>
        <p:nvSpPr>
          <p:cNvPr id="49" name="Dreptunghi 48">
            <a:extLst>
              <a:ext uri="{FF2B5EF4-FFF2-40B4-BE49-F238E27FC236}">
                <a16:creationId xmlns:a16="http://schemas.microsoft.com/office/drawing/2014/main" id="{2BA9C7C9-89A0-4C62-9A74-7FE1655E5C2E}"/>
              </a:ext>
            </a:extLst>
          </p:cNvPr>
          <p:cNvSpPr/>
          <p:nvPr/>
        </p:nvSpPr>
        <p:spPr>
          <a:xfrm>
            <a:off x="5425972" y="453153"/>
            <a:ext cx="556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SCADE TIMPII:</a:t>
            </a:r>
            <a:endParaRPr lang="ro-RO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0" name="Imagine 49">
            <a:extLst>
              <a:ext uri="{FF2B5EF4-FFF2-40B4-BE49-F238E27FC236}">
                <a16:creationId xmlns:a16="http://schemas.microsoft.com/office/drawing/2014/main" id="{12BFFF26-C0DE-4939-BD79-C077294B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0000" y="3350494"/>
            <a:ext cx="470991" cy="470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247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58" grpId="0"/>
      <p:bldP spid="60" grpId="0"/>
      <p:bldP spid="62" grpId="0"/>
      <p:bldP spid="63" grpId="0"/>
      <p:bldP spid="64" grpId="0"/>
      <p:bldP spid="68" grpId="0"/>
      <p:bldP spid="70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ă automată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4" name="Formă liberă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5" name="Formă liberă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ă liberă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7" name="Formă liberă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8" name="nisipul de sus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9" name="nisipul de jos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sp>
        <p:nvSpPr>
          <p:cNvPr id="10" name="conector drept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dirty="0"/>
          </a:p>
        </p:txBody>
      </p:sp>
      <p:grpSp>
        <p:nvGrpSpPr>
          <p:cNvPr id="12" name="buton: pornire cronometru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Dreptunghi rotunjit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Dreptunghi rotunjit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PORNIRE CRONOMETRU</a:t>
              </a:r>
            </a:p>
          </p:txBody>
        </p:sp>
      </p:grpSp>
      <p:grpSp>
        <p:nvGrpSpPr>
          <p:cNvPr id="15" name="s-a terminat timpul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Dreptunghi rotunjit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Dreptunghi rotunjit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o-RO" sz="2200" dirty="0">
                  <a:latin typeface="Arial" panose="020B0604020202020204" pitchFamily="34" charset="0"/>
                  <a:cs typeface="Arial" panose="020B0604020202020204" pitchFamily="34" charset="0"/>
                </a:rPr>
                <a:t>S-A TERMINAT TIMPUL!</a:t>
              </a:r>
            </a:p>
          </p:txBody>
        </p:sp>
      </p:grpSp>
      <p:pic>
        <p:nvPicPr>
          <p:cNvPr id="51" name="Imagine 50">
            <a:extLst>
              <a:ext uri="{FF2B5EF4-FFF2-40B4-BE49-F238E27FC236}">
                <a16:creationId xmlns:a16="http://schemas.microsoft.com/office/drawing/2014/main" id="{99128697-1AF8-4929-BC71-9C9D22161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7474" y="2197681"/>
            <a:ext cx="470991" cy="470991"/>
          </a:xfrm>
          <a:prstGeom prst="rect">
            <a:avLst/>
          </a:prstGeom>
        </p:spPr>
      </p:pic>
      <p:pic>
        <p:nvPicPr>
          <p:cNvPr id="52" name="Imagine 51">
            <a:extLst>
              <a:ext uri="{FF2B5EF4-FFF2-40B4-BE49-F238E27FC236}">
                <a16:creationId xmlns:a16="http://schemas.microsoft.com/office/drawing/2014/main" id="{EA96C74D-7D5D-40FF-8D42-E62DF7251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1517" y="1742649"/>
            <a:ext cx="546039" cy="910064"/>
          </a:xfrm>
          <a:prstGeom prst="rect">
            <a:avLst/>
          </a:prstGeom>
        </p:spPr>
      </p:pic>
      <p:pic>
        <p:nvPicPr>
          <p:cNvPr id="56" name="Imagine 55">
            <a:extLst>
              <a:ext uri="{FF2B5EF4-FFF2-40B4-BE49-F238E27FC236}">
                <a16:creationId xmlns:a16="http://schemas.microsoft.com/office/drawing/2014/main" id="{E97F298D-D91E-40D7-B693-C03AC6A22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460943"/>
            <a:ext cx="873937" cy="873937"/>
          </a:xfrm>
          <a:prstGeom prst="rect">
            <a:avLst/>
          </a:prstGeom>
        </p:spPr>
      </p:pic>
      <p:pic>
        <p:nvPicPr>
          <p:cNvPr id="65" name="Imagine 64">
            <a:extLst>
              <a:ext uri="{FF2B5EF4-FFF2-40B4-BE49-F238E27FC236}">
                <a16:creationId xmlns:a16="http://schemas.microsoft.com/office/drawing/2014/main" id="{BF34A4BE-09B3-4D00-B037-A2C22E95B1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3960" y="5068818"/>
            <a:ext cx="546039" cy="910064"/>
          </a:xfrm>
          <a:prstGeom prst="rect">
            <a:avLst/>
          </a:prstGeom>
        </p:spPr>
      </p:pic>
      <p:pic>
        <p:nvPicPr>
          <p:cNvPr id="66" name="Imagine 65">
            <a:extLst>
              <a:ext uri="{FF2B5EF4-FFF2-40B4-BE49-F238E27FC236}">
                <a16:creationId xmlns:a16="http://schemas.microsoft.com/office/drawing/2014/main" id="{BF36E75B-2A9F-4FA9-BE91-670F53124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3299" y="5115073"/>
            <a:ext cx="546039" cy="910064"/>
          </a:xfrm>
          <a:prstGeom prst="rect">
            <a:avLst/>
          </a:prstGeom>
        </p:spPr>
      </p:pic>
      <p:pic>
        <p:nvPicPr>
          <p:cNvPr id="74" name="Imagine 73">
            <a:extLst>
              <a:ext uri="{FF2B5EF4-FFF2-40B4-BE49-F238E27FC236}">
                <a16:creationId xmlns:a16="http://schemas.microsoft.com/office/drawing/2014/main" id="{A0027D80-BE25-49E2-87F9-8653C14EF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9984" y="1828499"/>
            <a:ext cx="546039" cy="910064"/>
          </a:xfrm>
          <a:prstGeom prst="rect">
            <a:avLst/>
          </a:prstGeom>
        </p:spPr>
      </p:pic>
      <p:pic>
        <p:nvPicPr>
          <p:cNvPr id="75" name="Imagine 74">
            <a:extLst>
              <a:ext uri="{FF2B5EF4-FFF2-40B4-BE49-F238E27FC236}">
                <a16:creationId xmlns:a16="http://schemas.microsoft.com/office/drawing/2014/main" id="{5BDA73C7-07DC-47A6-85F4-2BBAAC1462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410" y="1863134"/>
            <a:ext cx="671254" cy="805538"/>
          </a:xfrm>
          <a:prstGeom prst="rect">
            <a:avLst/>
          </a:prstGeom>
        </p:spPr>
      </p:pic>
      <p:sp>
        <p:nvSpPr>
          <p:cNvPr id="79" name="CasetăText 78">
            <a:extLst>
              <a:ext uri="{FF2B5EF4-FFF2-40B4-BE49-F238E27FC236}">
                <a16:creationId xmlns:a16="http://schemas.microsoft.com/office/drawing/2014/main" id="{722DF835-8483-4EE6-9954-7F59A6990BD9}"/>
              </a:ext>
            </a:extLst>
          </p:cNvPr>
          <p:cNvSpPr txBox="1"/>
          <p:nvPr/>
        </p:nvSpPr>
        <p:spPr>
          <a:xfrm>
            <a:off x="6831915" y="1824337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&gt;</a:t>
            </a:r>
          </a:p>
        </p:txBody>
      </p:sp>
      <p:sp>
        <p:nvSpPr>
          <p:cNvPr id="80" name="CasetăText 79">
            <a:extLst>
              <a:ext uri="{FF2B5EF4-FFF2-40B4-BE49-F238E27FC236}">
                <a16:creationId xmlns:a16="http://schemas.microsoft.com/office/drawing/2014/main" id="{52DB66B2-FF35-4C4C-8490-D42627996D64}"/>
              </a:ext>
            </a:extLst>
          </p:cNvPr>
          <p:cNvSpPr txBox="1"/>
          <p:nvPr/>
        </p:nvSpPr>
        <p:spPr>
          <a:xfrm>
            <a:off x="6752028" y="3578303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&lt;</a:t>
            </a:r>
          </a:p>
        </p:txBody>
      </p:sp>
      <p:sp>
        <p:nvSpPr>
          <p:cNvPr id="81" name="CasetăText 80">
            <a:extLst>
              <a:ext uri="{FF2B5EF4-FFF2-40B4-BE49-F238E27FC236}">
                <a16:creationId xmlns:a16="http://schemas.microsoft.com/office/drawing/2014/main" id="{DC205C51-0C7D-4822-B904-EBA298AC55DF}"/>
              </a:ext>
            </a:extLst>
          </p:cNvPr>
          <p:cNvSpPr txBox="1"/>
          <p:nvPr/>
        </p:nvSpPr>
        <p:spPr>
          <a:xfrm>
            <a:off x="6689421" y="5135649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=</a:t>
            </a:r>
          </a:p>
        </p:txBody>
      </p:sp>
      <p:sp>
        <p:nvSpPr>
          <p:cNvPr id="82" name="CasetăText 81">
            <a:extLst>
              <a:ext uri="{FF2B5EF4-FFF2-40B4-BE49-F238E27FC236}">
                <a16:creationId xmlns:a16="http://schemas.microsoft.com/office/drawing/2014/main" id="{39E27528-BE63-4F45-B074-746992BC0564}"/>
              </a:ext>
            </a:extLst>
          </p:cNvPr>
          <p:cNvSpPr txBox="1"/>
          <p:nvPr/>
        </p:nvSpPr>
        <p:spPr>
          <a:xfrm>
            <a:off x="10003096" y="176802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&gt;</a:t>
            </a:r>
          </a:p>
        </p:txBody>
      </p:sp>
      <p:sp>
        <p:nvSpPr>
          <p:cNvPr id="48" name="CasetăText 47">
            <a:extLst>
              <a:ext uri="{FF2B5EF4-FFF2-40B4-BE49-F238E27FC236}">
                <a16:creationId xmlns:a16="http://schemas.microsoft.com/office/drawing/2014/main" id="{6DDE18ED-6E01-4315-8BBC-04BD228299A0}"/>
              </a:ext>
            </a:extLst>
          </p:cNvPr>
          <p:cNvSpPr txBox="1"/>
          <p:nvPr/>
        </p:nvSpPr>
        <p:spPr>
          <a:xfrm>
            <a:off x="1967041" y="107846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30 de secunde</a:t>
            </a:r>
          </a:p>
        </p:txBody>
      </p:sp>
      <p:sp>
        <p:nvSpPr>
          <p:cNvPr id="49" name="Dreptunghi 48">
            <a:extLst>
              <a:ext uri="{FF2B5EF4-FFF2-40B4-BE49-F238E27FC236}">
                <a16:creationId xmlns:a16="http://schemas.microsoft.com/office/drawing/2014/main" id="{2BA9C7C9-89A0-4C62-9A74-7FE1655E5C2E}"/>
              </a:ext>
            </a:extLst>
          </p:cNvPr>
          <p:cNvSpPr/>
          <p:nvPr/>
        </p:nvSpPr>
        <p:spPr>
          <a:xfrm>
            <a:off x="4623222" y="453153"/>
            <a:ext cx="71696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COMPARĂ VALORILE:</a:t>
            </a:r>
            <a:endParaRPr lang="ro-RO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0" name="Imagine 49">
            <a:extLst>
              <a:ext uri="{FF2B5EF4-FFF2-40B4-BE49-F238E27FC236}">
                <a16:creationId xmlns:a16="http://schemas.microsoft.com/office/drawing/2014/main" id="{12BFFF26-C0DE-4939-BD79-C077294B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9327" y="3886958"/>
            <a:ext cx="470991" cy="470991"/>
          </a:xfrm>
          <a:prstGeom prst="rect">
            <a:avLst/>
          </a:prstGeom>
        </p:spPr>
      </p:pic>
      <p:pic>
        <p:nvPicPr>
          <p:cNvPr id="40" name="Imagine 39">
            <a:extLst>
              <a:ext uri="{FF2B5EF4-FFF2-40B4-BE49-F238E27FC236}">
                <a16:creationId xmlns:a16="http://schemas.microsoft.com/office/drawing/2014/main" id="{261F8018-5ED1-42F2-AF3C-55175D405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1175" y="3612738"/>
            <a:ext cx="546039" cy="910064"/>
          </a:xfrm>
          <a:prstGeom prst="rect">
            <a:avLst/>
          </a:prstGeom>
        </p:spPr>
      </p:pic>
      <p:sp>
        <p:nvSpPr>
          <p:cNvPr id="41" name="CasetăText 40">
            <a:extLst>
              <a:ext uri="{FF2B5EF4-FFF2-40B4-BE49-F238E27FC236}">
                <a16:creationId xmlns:a16="http://schemas.microsoft.com/office/drawing/2014/main" id="{A2ACE553-F545-4B24-B12A-F58CC41AD09D}"/>
              </a:ext>
            </a:extLst>
          </p:cNvPr>
          <p:cNvSpPr txBox="1"/>
          <p:nvPr/>
        </p:nvSpPr>
        <p:spPr>
          <a:xfrm>
            <a:off x="9961097" y="3567682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&lt;</a:t>
            </a:r>
          </a:p>
        </p:txBody>
      </p:sp>
      <p:pic>
        <p:nvPicPr>
          <p:cNvPr id="42" name="Imagine 41">
            <a:extLst>
              <a:ext uri="{FF2B5EF4-FFF2-40B4-BE49-F238E27FC236}">
                <a16:creationId xmlns:a16="http://schemas.microsoft.com/office/drawing/2014/main" id="{C071324E-0020-4391-AE74-B7C2A71CF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4566" y="3563586"/>
            <a:ext cx="873937" cy="873937"/>
          </a:xfrm>
          <a:prstGeom prst="rect">
            <a:avLst/>
          </a:prstGeom>
        </p:spPr>
      </p:pic>
      <p:pic>
        <p:nvPicPr>
          <p:cNvPr id="43" name="Imagine 42">
            <a:extLst>
              <a:ext uri="{FF2B5EF4-FFF2-40B4-BE49-F238E27FC236}">
                <a16:creationId xmlns:a16="http://schemas.microsoft.com/office/drawing/2014/main" id="{05397194-316D-41CE-B984-16B65BB54C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4566" y="5184437"/>
            <a:ext cx="671254" cy="805538"/>
          </a:xfrm>
          <a:prstGeom prst="rect">
            <a:avLst/>
          </a:prstGeom>
        </p:spPr>
      </p:pic>
      <p:sp>
        <p:nvSpPr>
          <p:cNvPr id="44" name="CasetăText 43">
            <a:extLst>
              <a:ext uri="{FF2B5EF4-FFF2-40B4-BE49-F238E27FC236}">
                <a16:creationId xmlns:a16="http://schemas.microsoft.com/office/drawing/2014/main" id="{2C69699F-4FAD-4BCC-AE1F-D7DE356FD6C1}"/>
              </a:ext>
            </a:extLst>
          </p:cNvPr>
          <p:cNvSpPr txBox="1"/>
          <p:nvPr/>
        </p:nvSpPr>
        <p:spPr>
          <a:xfrm>
            <a:off x="9914752" y="5131186"/>
            <a:ext cx="618658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/>
              <a:t>&gt;</a:t>
            </a:r>
          </a:p>
        </p:txBody>
      </p:sp>
      <p:pic>
        <p:nvPicPr>
          <p:cNvPr id="45" name="Imagine 44">
            <a:extLst>
              <a:ext uri="{FF2B5EF4-FFF2-40B4-BE49-F238E27FC236}">
                <a16:creationId xmlns:a16="http://schemas.microsoft.com/office/drawing/2014/main" id="{14A15D3A-163C-4C97-8402-2754ACF6D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056" y="5181359"/>
            <a:ext cx="873937" cy="873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561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79" grpId="0"/>
      <p:bldP spid="80" grpId="0"/>
      <p:bldP spid="81" grpId="0"/>
      <p:bldP spid="82" grpId="0"/>
      <p:bldP spid="41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72F0010-DC45-4AAA-B80E-2477E02D5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516155-36B8-4FD2-9A80-9B04CC4B5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29E4AD-BB87-4F44-9EF1-A6946BA90A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168</Words>
  <Application>Microsoft Office PowerPoint</Application>
  <PresentationFormat>Ecran lat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Wingdings</vt:lpstr>
      <vt:lpstr>Atlas</vt:lpstr>
      <vt:lpstr>Matematică muzicală</vt:lpstr>
      <vt:lpstr>SĂ NE AMINTIM!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Matematică muzicală</dc:title>
  <dc:creator>Ana-Maria</dc:creator>
  <cp:lastModifiedBy>Ana-Maria</cp:lastModifiedBy>
  <cp:revision>20</cp:revision>
  <dcterms:created xsi:type="dcterms:W3CDTF">2021-01-04T17:16:29Z</dcterms:created>
  <dcterms:modified xsi:type="dcterms:W3CDTF">2021-01-04T20:21:03Z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